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0" r:id="rId3"/>
    <p:sldId id="282" r:id="rId4"/>
    <p:sldId id="271" r:id="rId5"/>
    <p:sldId id="259" r:id="rId6"/>
    <p:sldId id="272" r:id="rId7"/>
    <p:sldId id="273" r:id="rId8"/>
    <p:sldId id="261" r:id="rId9"/>
    <p:sldId id="264" r:id="rId10"/>
    <p:sldId id="280" r:id="rId11"/>
    <p:sldId id="281" r:id="rId12"/>
    <p:sldId id="258" r:id="rId13"/>
    <p:sldId id="283" r:id="rId14"/>
    <p:sldId id="284" r:id="rId15"/>
    <p:sldId id="286" r:id="rId16"/>
    <p:sldId id="278" r:id="rId17"/>
    <p:sldId id="274" r:id="rId18"/>
    <p:sldId id="266" r:id="rId19"/>
    <p:sldId id="267" r:id="rId2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0498C-E34B-F766-2230-34AC50B6236F}" v="2" dt="2026-05-15T18:24:47.293"/>
    <p1510:client id="{6C37B874-5217-EC21-A10C-DC9285C72DE9}" v="1" dt="2026-05-15T18:22:2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6C37B874-5217-EC21-A10C-DC9285C72DE9}"/>
    <pc:docChg chg="modSld">
      <pc:chgData name="Guest User" userId="" providerId="Windows Live" clId="Web-{6C37B874-5217-EC21-A10C-DC9285C72DE9}" dt="2026-05-15T18:22:24.284" v="0" actId="1076"/>
      <pc:docMkLst>
        <pc:docMk/>
      </pc:docMkLst>
      <pc:sldChg chg="modSp">
        <pc:chgData name="Guest User" userId="" providerId="Windows Live" clId="Web-{6C37B874-5217-EC21-A10C-DC9285C72DE9}" dt="2026-05-15T18:22:24.284" v="0" actId="1076"/>
        <pc:sldMkLst>
          <pc:docMk/>
          <pc:sldMk cId="516530305" sldId="278"/>
        </pc:sldMkLst>
        <pc:picChg chg="mod">
          <ac:chgData name="Guest User" userId="" providerId="Windows Live" clId="Web-{6C37B874-5217-EC21-A10C-DC9285C72DE9}" dt="2026-05-15T18:22:24.284" v="0" actId="1076"/>
          <ac:picMkLst>
            <pc:docMk/>
            <pc:sldMk cId="516530305" sldId="278"/>
            <ac:picMk id="8" creationId="{671D6711-A911-97C7-9F80-8C312E3F21A2}"/>
          </ac:picMkLst>
        </pc:picChg>
      </pc:sldChg>
    </pc:docChg>
  </pc:docChgLst>
  <pc:docChgLst>
    <pc:chgData name="Aurele Toussaint" userId="590ce64e3c606c44" providerId="LiveId" clId="{B8E7DC98-491D-5382-89A4-9766D224A60D}"/>
    <pc:docChg chg="undo custSel addSld delSld modSld sldOrd">
      <pc:chgData name="Aurele Toussaint" userId="590ce64e3c606c44" providerId="LiveId" clId="{B8E7DC98-491D-5382-89A4-9766D224A60D}" dt="2026-05-13T14:04:13.913" v="696" actId="20578"/>
      <pc:docMkLst>
        <pc:docMk/>
      </pc:docMkLst>
      <pc:sldChg chg="modSp mod">
        <pc:chgData name="Aurele Toussaint" userId="590ce64e3c606c44" providerId="LiveId" clId="{B8E7DC98-491D-5382-89A4-9766D224A60D}" dt="2026-05-13T13:04:10.091" v="412" actId="1076"/>
        <pc:sldMkLst>
          <pc:docMk/>
          <pc:sldMk cId="0" sldId="256"/>
        </pc:sldMkLst>
        <pc:spChg chg="mod">
          <ac:chgData name="Aurele Toussaint" userId="590ce64e3c606c44" providerId="LiveId" clId="{B8E7DC98-491D-5382-89A4-9766D224A60D}" dt="2026-05-13T13:04:10.091" v="412" actId="1076"/>
          <ac:spMkLst>
            <pc:docMk/>
            <pc:sldMk cId="0" sldId="256"/>
            <ac:spMk id="3" creationId="{00000000-0000-0000-0000-000000000000}"/>
          </ac:spMkLst>
        </pc:spChg>
      </pc:sldChg>
      <pc:sldChg chg="modSp mod ord">
        <pc:chgData name="Aurele Toussaint" userId="590ce64e3c606c44" providerId="LiveId" clId="{B8E7DC98-491D-5382-89A4-9766D224A60D}" dt="2026-05-13T13:31:01.338" v="466" actId="20578"/>
        <pc:sldMkLst>
          <pc:docMk/>
          <pc:sldMk cId="0" sldId="258"/>
        </pc:sldMkLst>
        <pc:spChg chg="mod">
          <ac:chgData name="Aurele Toussaint" userId="590ce64e3c606c44" providerId="LiveId" clId="{B8E7DC98-491D-5382-89A4-9766D224A60D}" dt="2026-05-08T11:11:33.038" v="85" actId="114"/>
          <ac:spMkLst>
            <pc:docMk/>
            <pc:sldMk cId="0" sldId="258"/>
            <ac:spMk id="3" creationId="{00000000-0000-0000-0000-000000000000}"/>
          </ac:spMkLst>
        </pc:spChg>
        <pc:spChg chg="mod">
          <ac:chgData name="Aurele Toussaint" userId="590ce64e3c606c44" providerId="LiveId" clId="{B8E7DC98-491D-5382-89A4-9766D224A60D}" dt="2026-05-08T11:11:25.855" v="82" actId="14100"/>
          <ac:spMkLst>
            <pc:docMk/>
            <pc:sldMk cId="0" sldId="258"/>
            <ac:spMk id="6" creationId="{00000000-0000-0000-0000-000000000000}"/>
          </ac:spMkLst>
        </pc:spChg>
        <pc:spChg chg="mod">
          <ac:chgData name="Aurele Toussaint" userId="590ce64e3c606c44" providerId="LiveId" clId="{B8E7DC98-491D-5382-89A4-9766D224A60D}" dt="2026-05-08T11:11:20.351" v="81" actId="404"/>
          <ac:spMkLst>
            <pc:docMk/>
            <pc:sldMk cId="0" sldId="258"/>
            <ac:spMk id="7" creationId="{00000000-0000-0000-0000-000000000000}"/>
          </ac:spMkLst>
        </pc:spChg>
        <pc:spChg chg="mod">
          <ac:chgData name="Aurele Toussaint" userId="590ce64e3c606c44" providerId="LiveId" clId="{B8E7DC98-491D-5382-89A4-9766D224A60D}" dt="2026-05-08T11:12:10.585" v="92" actId="1076"/>
          <ac:spMkLst>
            <pc:docMk/>
            <pc:sldMk cId="0" sldId="258"/>
            <ac:spMk id="8" creationId="{00000000-0000-0000-0000-000000000000}"/>
          </ac:spMkLst>
        </pc:spChg>
        <pc:spChg chg="mod">
          <ac:chgData name="Aurele Toussaint" userId="590ce64e3c606c44" providerId="LiveId" clId="{B8E7DC98-491D-5382-89A4-9766D224A60D}" dt="2026-05-08T11:12:10.585" v="92" actId="1076"/>
          <ac:spMkLst>
            <pc:docMk/>
            <pc:sldMk cId="0" sldId="258"/>
            <ac:spMk id="9" creationId="{00000000-0000-0000-0000-000000000000}"/>
          </ac:spMkLst>
        </pc:spChg>
        <pc:spChg chg="mod">
          <ac:chgData name="Aurele Toussaint" userId="590ce64e3c606c44" providerId="LiveId" clId="{B8E7DC98-491D-5382-89A4-9766D224A60D}" dt="2026-05-08T11:12:10.585" v="92" actId="1076"/>
          <ac:spMkLst>
            <pc:docMk/>
            <pc:sldMk cId="0" sldId="258"/>
            <ac:spMk id="10" creationId="{00000000-0000-0000-0000-000000000000}"/>
          </ac:spMkLst>
        </pc:spChg>
        <pc:spChg chg="mod">
          <ac:chgData name="Aurele Toussaint" userId="590ce64e3c606c44" providerId="LiveId" clId="{B8E7DC98-491D-5382-89A4-9766D224A60D}" dt="2026-05-08T11:12:10.585" v="92" actId="1076"/>
          <ac:spMkLst>
            <pc:docMk/>
            <pc:sldMk cId="0" sldId="258"/>
            <ac:spMk id="11" creationId="{00000000-0000-0000-0000-000000000000}"/>
          </ac:spMkLst>
        </pc:spChg>
        <pc:spChg chg="mod">
          <ac:chgData name="Aurele Toussaint" userId="590ce64e3c606c44" providerId="LiveId" clId="{B8E7DC98-491D-5382-89A4-9766D224A60D}" dt="2026-05-08T11:12:10.585" v="92" actId="1076"/>
          <ac:spMkLst>
            <pc:docMk/>
            <pc:sldMk cId="0" sldId="258"/>
            <ac:spMk id="12" creationId="{00000000-0000-0000-0000-000000000000}"/>
          </ac:spMkLst>
        </pc:spChg>
        <pc:spChg chg="mod">
          <ac:chgData name="Aurele Toussaint" userId="590ce64e3c606c44" providerId="LiveId" clId="{B8E7DC98-491D-5382-89A4-9766D224A60D}" dt="2026-05-08T11:12:10.585" v="92" actId="1076"/>
          <ac:spMkLst>
            <pc:docMk/>
            <pc:sldMk cId="0" sldId="258"/>
            <ac:spMk id="13" creationId="{00000000-0000-0000-0000-000000000000}"/>
          </ac:spMkLst>
        </pc:spChg>
        <pc:spChg chg="mod">
          <ac:chgData name="Aurele Toussaint" userId="590ce64e3c606c44" providerId="LiveId" clId="{B8E7DC98-491D-5382-89A4-9766D224A60D}" dt="2026-05-08T11:12:26.134" v="102" actId="1076"/>
          <ac:spMkLst>
            <pc:docMk/>
            <pc:sldMk cId="0" sldId="258"/>
            <ac:spMk id="14" creationId="{00000000-0000-0000-0000-000000000000}"/>
          </ac:spMkLst>
        </pc:spChg>
      </pc:sldChg>
      <pc:sldChg chg="modSp mod">
        <pc:chgData name="Aurele Toussaint" userId="590ce64e3c606c44" providerId="LiveId" clId="{B8E7DC98-491D-5382-89A4-9766D224A60D}" dt="2026-05-08T11:14:40.034" v="182" actId="1076"/>
        <pc:sldMkLst>
          <pc:docMk/>
          <pc:sldMk cId="0" sldId="259"/>
        </pc:sldMkLst>
        <pc:spChg chg="mod">
          <ac:chgData name="Aurele Toussaint" userId="590ce64e3c606c44" providerId="LiveId" clId="{B8E7DC98-491D-5382-89A4-9766D224A60D}" dt="2026-05-08T11:13:58.169" v="156" actId="403"/>
          <ac:spMkLst>
            <pc:docMk/>
            <pc:sldMk cId="0" sldId="259"/>
            <ac:spMk id="7" creationId="{00000000-0000-0000-0000-000000000000}"/>
          </ac:spMkLst>
        </pc:spChg>
        <pc:spChg chg="mod">
          <ac:chgData name="Aurele Toussaint" userId="590ce64e3c606c44" providerId="LiveId" clId="{B8E7DC98-491D-5382-89A4-9766D224A60D}" dt="2026-05-08T11:13:53.470" v="153" actId="14100"/>
          <ac:spMkLst>
            <pc:docMk/>
            <pc:sldMk cId="0" sldId="259"/>
            <ac:spMk id="10" creationId="{00000000-0000-0000-0000-000000000000}"/>
          </ac:spMkLst>
        </pc:spChg>
        <pc:spChg chg="mod">
          <ac:chgData name="Aurele Toussaint" userId="590ce64e3c606c44" providerId="LiveId" clId="{B8E7DC98-491D-5382-89A4-9766D224A60D}" dt="2026-05-08T11:13:50.153" v="152" actId="404"/>
          <ac:spMkLst>
            <pc:docMk/>
            <pc:sldMk cId="0" sldId="259"/>
            <ac:spMk id="11" creationId="{00000000-0000-0000-0000-000000000000}"/>
          </ac:spMkLst>
        </pc:spChg>
        <pc:spChg chg="mod">
          <ac:chgData name="Aurele Toussaint" userId="590ce64e3c606c44" providerId="LiveId" clId="{B8E7DC98-491D-5382-89A4-9766D224A60D}" dt="2026-05-08T11:14:40.034" v="182" actId="1076"/>
          <ac:spMkLst>
            <pc:docMk/>
            <pc:sldMk cId="0" sldId="259"/>
            <ac:spMk id="12" creationId="{00000000-0000-0000-0000-000000000000}"/>
          </ac:spMkLst>
        </pc:spChg>
        <pc:spChg chg="mod">
          <ac:chgData name="Aurele Toussaint" userId="590ce64e3c606c44" providerId="LiveId" clId="{B8E7DC98-491D-5382-89A4-9766D224A60D}" dt="2026-05-08T11:14:40.034" v="182" actId="1076"/>
          <ac:spMkLst>
            <pc:docMk/>
            <pc:sldMk cId="0" sldId="259"/>
            <ac:spMk id="13" creationId="{00000000-0000-0000-0000-000000000000}"/>
          </ac:spMkLst>
        </pc:spChg>
        <pc:spChg chg="mod">
          <ac:chgData name="Aurele Toussaint" userId="590ce64e3c606c44" providerId="LiveId" clId="{B8E7DC98-491D-5382-89A4-9766D224A60D}" dt="2026-05-08T11:14:40.034" v="182" actId="1076"/>
          <ac:spMkLst>
            <pc:docMk/>
            <pc:sldMk cId="0" sldId="259"/>
            <ac:spMk id="14" creationId="{00000000-0000-0000-0000-000000000000}"/>
          </ac:spMkLst>
        </pc:spChg>
        <pc:spChg chg="mod">
          <ac:chgData name="Aurele Toussaint" userId="590ce64e3c606c44" providerId="LiveId" clId="{B8E7DC98-491D-5382-89A4-9766D224A60D}" dt="2026-05-08T11:14:40.034" v="182" actId="1076"/>
          <ac:spMkLst>
            <pc:docMk/>
            <pc:sldMk cId="0" sldId="259"/>
            <ac:spMk id="15" creationId="{00000000-0000-0000-0000-000000000000}"/>
          </ac:spMkLst>
        </pc:spChg>
        <pc:spChg chg="mod">
          <ac:chgData name="Aurele Toussaint" userId="590ce64e3c606c44" providerId="LiveId" clId="{B8E7DC98-491D-5382-89A4-9766D224A60D}" dt="2026-05-08T11:14:40.034" v="182" actId="1076"/>
          <ac:spMkLst>
            <pc:docMk/>
            <pc:sldMk cId="0" sldId="259"/>
            <ac:spMk id="16" creationId="{00000000-0000-0000-0000-000000000000}"/>
          </ac:spMkLst>
        </pc:spChg>
        <pc:spChg chg="mod">
          <ac:chgData name="Aurele Toussaint" userId="590ce64e3c606c44" providerId="LiveId" clId="{B8E7DC98-491D-5382-89A4-9766D224A60D}" dt="2026-05-08T11:14:14.050" v="175" actId="1036"/>
          <ac:spMkLst>
            <pc:docMk/>
            <pc:sldMk cId="0" sldId="259"/>
            <ac:spMk id="17" creationId="{00000000-0000-0000-0000-000000000000}"/>
          </ac:spMkLst>
        </pc:spChg>
        <pc:spChg chg="mod">
          <ac:chgData name="Aurele Toussaint" userId="590ce64e3c606c44" providerId="LiveId" clId="{B8E7DC98-491D-5382-89A4-9766D224A60D}" dt="2026-05-08T11:14:40.034" v="182" actId="1076"/>
          <ac:spMkLst>
            <pc:docMk/>
            <pc:sldMk cId="0" sldId="259"/>
            <ac:spMk id="18" creationId="{00000000-0000-0000-0000-000000000000}"/>
          </ac:spMkLst>
        </pc:spChg>
        <pc:spChg chg="mod">
          <ac:chgData name="Aurele Toussaint" userId="590ce64e3c606c44" providerId="LiveId" clId="{B8E7DC98-491D-5382-89A4-9766D224A60D}" dt="2026-05-08T11:14:40.034" v="182" actId="1076"/>
          <ac:spMkLst>
            <pc:docMk/>
            <pc:sldMk cId="0" sldId="259"/>
            <ac:spMk id="19" creationId="{00000000-0000-0000-0000-000000000000}"/>
          </ac:spMkLst>
        </pc:spChg>
        <pc:spChg chg="mod">
          <ac:chgData name="Aurele Toussaint" userId="590ce64e3c606c44" providerId="LiveId" clId="{B8E7DC98-491D-5382-89A4-9766D224A60D}" dt="2026-05-08T11:14:40.034" v="182" actId="1076"/>
          <ac:spMkLst>
            <pc:docMk/>
            <pc:sldMk cId="0" sldId="259"/>
            <ac:spMk id="20" creationId="{00000000-0000-0000-0000-000000000000}"/>
          </ac:spMkLst>
        </pc:spChg>
        <pc:spChg chg="mod">
          <ac:chgData name="Aurele Toussaint" userId="590ce64e3c606c44" providerId="LiveId" clId="{B8E7DC98-491D-5382-89A4-9766D224A60D}" dt="2026-05-08T11:14:40.034" v="182" actId="1076"/>
          <ac:spMkLst>
            <pc:docMk/>
            <pc:sldMk cId="0" sldId="259"/>
            <ac:spMk id="21" creationId="{00000000-0000-0000-0000-000000000000}"/>
          </ac:spMkLst>
        </pc:spChg>
        <pc:spChg chg="mod">
          <ac:chgData name="Aurele Toussaint" userId="590ce64e3c606c44" providerId="LiveId" clId="{B8E7DC98-491D-5382-89A4-9766D224A60D}" dt="2026-05-08T11:14:40.034" v="182" actId="1076"/>
          <ac:spMkLst>
            <pc:docMk/>
            <pc:sldMk cId="0" sldId="259"/>
            <ac:spMk id="22" creationId="{00000000-0000-0000-0000-000000000000}"/>
          </ac:spMkLst>
        </pc:spChg>
        <pc:spChg chg="mod">
          <ac:chgData name="Aurele Toussaint" userId="590ce64e3c606c44" providerId="LiveId" clId="{B8E7DC98-491D-5382-89A4-9766D224A60D}" dt="2026-05-08T11:14:25.145" v="180" actId="403"/>
          <ac:spMkLst>
            <pc:docMk/>
            <pc:sldMk cId="0" sldId="259"/>
            <ac:spMk id="23" creationId="{00000000-0000-0000-0000-000000000000}"/>
          </ac:spMkLst>
        </pc:spChg>
      </pc:sldChg>
      <pc:sldChg chg="addSp delSp modSp mod">
        <pc:chgData name="Aurele Toussaint" userId="590ce64e3c606c44" providerId="LiveId" clId="{B8E7DC98-491D-5382-89A4-9766D224A60D}" dt="2026-05-13T13:10:12.205" v="444" actId="14100"/>
        <pc:sldMkLst>
          <pc:docMk/>
          <pc:sldMk cId="0" sldId="261"/>
        </pc:sldMkLst>
        <pc:spChg chg="mod">
          <ac:chgData name="Aurele Toussaint" userId="590ce64e3c606c44" providerId="LiveId" clId="{B8E7DC98-491D-5382-89A4-9766D224A60D}" dt="2026-05-08T11:16:09.864" v="235" actId="114"/>
          <ac:spMkLst>
            <pc:docMk/>
            <pc:sldMk cId="0" sldId="261"/>
            <ac:spMk id="7" creationId="{00000000-0000-0000-0000-000000000000}"/>
          </ac:spMkLst>
        </pc:spChg>
        <pc:spChg chg="mod">
          <ac:chgData name="Aurele Toussaint" userId="590ce64e3c606c44" providerId="LiveId" clId="{B8E7DC98-491D-5382-89A4-9766D224A60D}" dt="2026-05-08T11:15:44.583" v="222" actId="403"/>
          <ac:spMkLst>
            <pc:docMk/>
            <pc:sldMk cId="0" sldId="261"/>
            <ac:spMk id="12" creationId="{00000000-0000-0000-0000-000000000000}"/>
          </ac:spMkLst>
        </pc:spChg>
        <pc:spChg chg="mod">
          <ac:chgData name="Aurele Toussaint" userId="590ce64e3c606c44" providerId="LiveId" clId="{B8E7DC98-491D-5382-89A4-9766D224A60D}" dt="2026-05-08T11:15:59.327" v="232" actId="1035"/>
          <ac:spMkLst>
            <pc:docMk/>
            <pc:sldMk cId="0" sldId="261"/>
            <ac:spMk id="14" creationId="{00000000-0000-0000-0000-000000000000}"/>
          </ac:spMkLst>
        </pc:spChg>
        <pc:picChg chg="del mod">
          <ac:chgData name="Aurele Toussaint" userId="590ce64e3c606c44" providerId="LiveId" clId="{B8E7DC98-491D-5382-89A4-9766D224A60D}" dt="2026-05-13T12:51:45.163" v="408" actId="478"/>
          <ac:picMkLst>
            <pc:docMk/>
            <pc:sldMk cId="0" sldId="261"/>
            <ac:picMk id="10" creationId="{00000000-0000-0000-0000-000000000000}"/>
          </ac:picMkLst>
        </pc:picChg>
        <pc:picChg chg="add mod">
          <ac:chgData name="Aurele Toussaint" userId="590ce64e3c606c44" providerId="LiveId" clId="{B8E7DC98-491D-5382-89A4-9766D224A60D}" dt="2026-05-13T13:09:47.120" v="440" actId="1076"/>
          <ac:picMkLst>
            <pc:docMk/>
            <pc:sldMk cId="0" sldId="261"/>
            <ac:picMk id="10" creationId="{B7AAEC93-EBE9-4E3F-5B93-5C79A7CC3A90}"/>
          </ac:picMkLst>
        </pc:picChg>
        <pc:picChg chg="add mod">
          <ac:chgData name="Aurele Toussaint" userId="590ce64e3c606c44" providerId="LiveId" clId="{B8E7DC98-491D-5382-89A4-9766D224A60D}" dt="2026-05-13T13:10:12.205" v="444" actId="14100"/>
          <ac:picMkLst>
            <pc:docMk/>
            <pc:sldMk cId="0" sldId="261"/>
            <ac:picMk id="17" creationId="{BEDABCEB-43A1-D603-EC4C-C478CC051DB2}"/>
          </ac:picMkLst>
        </pc:picChg>
      </pc:sldChg>
      <pc:sldChg chg="modSp del mod">
        <pc:chgData name="Aurele Toussaint" userId="590ce64e3c606c44" providerId="LiveId" clId="{B8E7DC98-491D-5382-89A4-9766D224A60D}" dt="2026-05-13T12:42:00.083" v="390" actId="2696"/>
        <pc:sldMkLst>
          <pc:docMk/>
          <pc:sldMk cId="0" sldId="262"/>
        </pc:sldMkLst>
      </pc:sldChg>
      <pc:sldChg chg="modSp del mod">
        <pc:chgData name="Aurele Toussaint" userId="590ce64e3c606c44" providerId="LiveId" clId="{B8E7DC98-491D-5382-89A4-9766D224A60D}" dt="2026-05-13T12:42:03.531" v="392" actId="2696"/>
        <pc:sldMkLst>
          <pc:docMk/>
          <pc:sldMk cId="0" sldId="263"/>
        </pc:sldMkLst>
      </pc:sldChg>
      <pc:sldChg chg="modSp mod ord">
        <pc:chgData name="Aurele Toussaint" userId="590ce64e3c606c44" providerId="LiveId" clId="{B8E7DC98-491D-5382-89A4-9766D224A60D}" dt="2026-05-13T14:04:13.913" v="696" actId="20578"/>
        <pc:sldMkLst>
          <pc:docMk/>
          <pc:sldMk cId="0" sldId="264"/>
        </pc:sldMkLst>
        <pc:spChg chg="mod">
          <ac:chgData name="Aurele Toussaint" userId="590ce64e3c606c44" providerId="LiveId" clId="{B8E7DC98-491D-5382-89A4-9766D224A60D}" dt="2026-05-08T11:17:11.887" v="253" actId="114"/>
          <ac:spMkLst>
            <pc:docMk/>
            <pc:sldMk cId="0" sldId="264"/>
            <ac:spMk id="3" creationId="{00000000-0000-0000-0000-000000000000}"/>
          </ac:spMkLst>
        </pc:spChg>
        <pc:spChg chg="mod">
          <ac:chgData name="Aurele Toussaint" userId="590ce64e3c606c44" providerId="LiveId" clId="{B8E7DC98-491D-5382-89A4-9766D224A60D}" dt="2026-05-08T11:17:18.489" v="257" actId="403"/>
          <ac:spMkLst>
            <pc:docMk/>
            <pc:sldMk cId="0" sldId="264"/>
            <ac:spMk id="8" creationId="{00000000-0000-0000-0000-000000000000}"/>
          </ac:spMkLst>
        </pc:spChg>
        <pc:spChg chg="mod">
          <ac:chgData name="Aurele Toussaint" userId="590ce64e3c606c44" providerId="LiveId" clId="{B8E7DC98-491D-5382-89A4-9766D224A60D}" dt="2026-05-13T12:44:16.746" v="401" actId="20577"/>
          <ac:spMkLst>
            <pc:docMk/>
            <pc:sldMk cId="0" sldId="264"/>
            <ac:spMk id="10" creationId="{00000000-0000-0000-0000-000000000000}"/>
          </ac:spMkLst>
        </pc:spChg>
        <pc:picChg chg="mod">
          <ac:chgData name="Aurele Toussaint" userId="590ce64e3c606c44" providerId="LiveId" clId="{B8E7DC98-491D-5382-89A4-9766D224A60D}" dt="2026-05-13T12:42:46.548" v="399" actId="14100"/>
          <ac:picMkLst>
            <pc:docMk/>
            <pc:sldMk cId="0" sldId="264"/>
            <ac:picMk id="6" creationId="{00000000-0000-0000-0000-000000000000}"/>
          </ac:picMkLst>
        </pc:picChg>
      </pc:sldChg>
      <pc:sldChg chg="delSp modSp del mod">
        <pc:chgData name="Aurele Toussaint" userId="590ce64e3c606c44" providerId="LiveId" clId="{B8E7DC98-491D-5382-89A4-9766D224A60D}" dt="2026-05-13T12:42:06.435" v="395" actId="2696"/>
        <pc:sldMkLst>
          <pc:docMk/>
          <pc:sldMk cId="0" sldId="265"/>
        </pc:sldMkLst>
      </pc:sldChg>
      <pc:sldChg chg="delSp modSp mod">
        <pc:chgData name="Aurele Toussaint" userId="590ce64e3c606c44" providerId="LiveId" clId="{B8E7DC98-491D-5382-89A4-9766D224A60D}" dt="2026-05-13T13:28:13.978" v="457" actId="478"/>
        <pc:sldMkLst>
          <pc:docMk/>
          <pc:sldMk cId="0" sldId="266"/>
        </pc:sldMkLst>
        <pc:spChg chg="del">
          <ac:chgData name="Aurele Toussaint" userId="590ce64e3c606c44" providerId="LiveId" clId="{B8E7DC98-491D-5382-89A4-9766D224A60D}" dt="2026-05-13T13:28:13.978" v="457" actId="478"/>
          <ac:spMkLst>
            <pc:docMk/>
            <pc:sldMk cId="0" sldId="266"/>
            <ac:spMk id="6" creationId="{00000000-0000-0000-0000-000000000000}"/>
          </ac:spMkLst>
        </pc:spChg>
        <pc:spChg chg="mod">
          <ac:chgData name="Aurele Toussaint" userId="590ce64e3c606c44" providerId="LiveId" clId="{B8E7DC98-491D-5382-89A4-9766D224A60D}" dt="2026-05-08T11:22:10.272" v="389" actId="404"/>
          <ac:spMkLst>
            <pc:docMk/>
            <pc:sldMk cId="0" sldId="266"/>
            <ac:spMk id="8" creationId="{00000000-0000-0000-0000-000000000000}"/>
          </ac:spMkLst>
        </pc:spChg>
      </pc:sldChg>
      <pc:sldChg chg="delSp mod">
        <pc:chgData name="Aurele Toussaint" userId="590ce64e3c606c44" providerId="LiveId" clId="{B8E7DC98-491D-5382-89A4-9766D224A60D}" dt="2026-05-13T12:42:15.824" v="396" actId="478"/>
        <pc:sldMkLst>
          <pc:docMk/>
          <pc:sldMk cId="0" sldId="267"/>
        </pc:sldMkLst>
        <pc:spChg chg="del">
          <ac:chgData name="Aurele Toussaint" userId="590ce64e3c606c44" providerId="LiveId" clId="{B8E7DC98-491D-5382-89A4-9766D224A60D}" dt="2026-05-13T12:42:15.824" v="396" actId="478"/>
          <ac:spMkLst>
            <pc:docMk/>
            <pc:sldMk cId="0" sldId="267"/>
            <ac:spMk id="26" creationId="{00000000-0000-0000-0000-000000000000}"/>
          </ac:spMkLst>
        </pc:spChg>
        <pc:spChg chg="del">
          <ac:chgData name="Aurele Toussaint" userId="590ce64e3c606c44" providerId="LiveId" clId="{B8E7DC98-491D-5382-89A4-9766D224A60D}" dt="2026-05-13T12:42:15.824" v="396" actId="478"/>
          <ac:spMkLst>
            <pc:docMk/>
            <pc:sldMk cId="0" sldId="267"/>
            <ac:spMk id="27" creationId="{00000000-0000-0000-0000-000000000000}"/>
          </ac:spMkLst>
        </pc:spChg>
      </pc:sldChg>
      <pc:sldChg chg="delSp modSp add del mod ord">
        <pc:chgData name="Aurele Toussaint" userId="590ce64e3c606c44" providerId="LiveId" clId="{B8E7DC98-491D-5382-89A4-9766D224A60D}" dt="2026-05-13T13:05:11.134" v="425" actId="2696"/>
        <pc:sldMkLst>
          <pc:docMk/>
          <pc:sldMk cId="0" sldId="269"/>
        </pc:sldMkLst>
        <pc:spChg chg="del mod">
          <ac:chgData name="Aurele Toussaint" userId="590ce64e3c606c44" providerId="LiveId" clId="{B8E7DC98-491D-5382-89A4-9766D224A60D}" dt="2026-05-13T13:04:37.935" v="420"/>
          <ac:spMkLst>
            <pc:docMk/>
            <pc:sldMk cId="0" sldId="269"/>
            <ac:spMk id="4" creationId="{00000000-0000-0000-0000-000000000000}"/>
          </ac:spMkLst>
        </pc:spChg>
      </pc:sldChg>
      <pc:sldChg chg="modSp mod">
        <pc:chgData name="Aurele Toussaint" userId="590ce64e3c606c44" providerId="LiveId" clId="{B8E7DC98-491D-5382-89A4-9766D224A60D}" dt="2026-05-08T11:10:47.843" v="72" actId="114"/>
        <pc:sldMkLst>
          <pc:docMk/>
          <pc:sldMk cId="0" sldId="270"/>
        </pc:sldMkLst>
        <pc:spChg chg="mod">
          <ac:chgData name="Aurele Toussaint" userId="590ce64e3c606c44" providerId="LiveId" clId="{B8E7DC98-491D-5382-89A4-9766D224A60D}" dt="2026-05-08T11:10:47.843" v="72" actId="114"/>
          <ac:spMkLst>
            <pc:docMk/>
            <pc:sldMk cId="0" sldId="270"/>
            <ac:spMk id="7" creationId="{00000000-0000-0000-0000-000000000000}"/>
          </ac:spMkLst>
        </pc:spChg>
        <pc:spChg chg="mod">
          <ac:chgData name="Aurele Toussaint" userId="590ce64e3c606c44" providerId="LiveId" clId="{B8E7DC98-491D-5382-89A4-9766D224A60D}" dt="2026-05-08T11:10:36.478" v="68" actId="1076"/>
          <ac:spMkLst>
            <pc:docMk/>
            <pc:sldMk cId="0" sldId="270"/>
            <ac:spMk id="9" creationId="{00000000-0000-0000-0000-000000000000}"/>
          </ac:spMkLst>
        </pc:spChg>
        <pc:spChg chg="mod">
          <ac:chgData name="Aurele Toussaint" userId="590ce64e3c606c44" providerId="LiveId" clId="{B8E7DC98-491D-5382-89A4-9766D224A60D}" dt="2026-05-08T11:10:43.620" v="69" actId="1076"/>
          <ac:spMkLst>
            <pc:docMk/>
            <pc:sldMk cId="0" sldId="270"/>
            <ac:spMk id="10" creationId="{00000000-0000-0000-0000-000000000000}"/>
          </ac:spMkLst>
        </pc:spChg>
        <pc:spChg chg="mod">
          <ac:chgData name="Aurele Toussaint" userId="590ce64e3c606c44" providerId="LiveId" clId="{B8E7DC98-491D-5382-89A4-9766D224A60D}" dt="2026-05-08T11:10:43.620" v="69" actId="1076"/>
          <ac:spMkLst>
            <pc:docMk/>
            <pc:sldMk cId="0" sldId="270"/>
            <ac:spMk id="11" creationId="{00000000-0000-0000-0000-000000000000}"/>
          </ac:spMkLst>
        </pc:spChg>
        <pc:spChg chg="mod">
          <ac:chgData name="Aurele Toussaint" userId="590ce64e3c606c44" providerId="LiveId" clId="{B8E7DC98-491D-5382-89A4-9766D224A60D}" dt="2026-05-08T11:10:43.620" v="69" actId="1076"/>
          <ac:spMkLst>
            <pc:docMk/>
            <pc:sldMk cId="0" sldId="270"/>
            <ac:spMk id="12" creationId="{00000000-0000-0000-0000-000000000000}"/>
          </ac:spMkLst>
        </pc:spChg>
        <pc:spChg chg="mod">
          <ac:chgData name="Aurele Toussaint" userId="590ce64e3c606c44" providerId="LiveId" clId="{B8E7DC98-491D-5382-89A4-9766D224A60D}" dt="2026-05-08T11:09:33.385" v="28" actId="1076"/>
          <ac:spMkLst>
            <pc:docMk/>
            <pc:sldMk cId="0" sldId="270"/>
            <ac:spMk id="13" creationId="{00000000-0000-0000-0000-000000000000}"/>
          </ac:spMkLst>
        </pc:spChg>
        <pc:spChg chg="mod">
          <ac:chgData name="Aurele Toussaint" userId="590ce64e3c606c44" providerId="LiveId" clId="{B8E7DC98-491D-5382-89A4-9766D224A60D}" dt="2026-05-08T11:10:43.620" v="69" actId="1076"/>
          <ac:spMkLst>
            <pc:docMk/>
            <pc:sldMk cId="0" sldId="270"/>
            <ac:spMk id="14" creationId="{00000000-0000-0000-0000-000000000000}"/>
          </ac:spMkLst>
        </pc:spChg>
        <pc:spChg chg="mod">
          <ac:chgData name="Aurele Toussaint" userId="590ce64e3c606c44" providerId="LiveId" clId="{B8E7DC98-491D-5382-89A4-9766D224A60D}" dt="2026-05-08T11:10:31.152" v="66" actId="14100"/>
          <ac:spMkLst>
            <pc:docMk/>
            <pc:sldMk cId="0" sldId="270"/>
            <ac:spMk id="15" creationId="{00000000-0000-0000-0000-000000000000}"/>
          </ac:spMkLst>
        </pc:spChg>
        <pc:spChg chg="mod">
          <ac:chgData name="Aurele Toussaint" userId="590ce64e3c606c44" providerId="LiveId" clId="{B8E7DC98-491D-5382-89A4-9766D224A60D}" dt="2026-05-08T11:10:43.620" v="69" actId="1076"/>
          <ac:spMkLst>
            <pc:docMk/>
            <pc:sldMk cId="0" sldId="270"/>
            <ac:spMk id="16" creationId="{00000000-0000-0000-0000-000000000000}"/>
          </ac:spMkLst>
        </pc:spChg>
        <pc:spChg chg="mod">
          <ac:chgData name="Aurele Toussaint" userId="590ce64e3c606c44" providerId="LiveId" clId="{B8E7DC98-491D-5382-89A4-9766D224A60D}" dt="2026-05-08T11:09:01.697" v="18" actId="1037"/>
          <ac:spMkLst>
            <pc:docMk/>
            <pc:sldMk cId="0" sldId="270"/>
            <ac:spMk id="17" creationId="{00000000-0000-0000-0000-000000000000}"/>
          </ac:spMkLst>
        </pc:spChg>
        <pc:spChg chg="mod">
          <ac:chgData name="Aurele Toussaint" userId="590ce64e3c606c44" providerId="LiveId" clId="{B8E7DC98-491D-5382-89A4-9766D224A60D}" dt="2026-05-08T11:09:48.576" v="45" actId="20577"/>
          <ac:spMkLst>
            <pc:docMk/>
            <pc:sldMk cId="0" sldId="270"/>
            <ac:spMk id="18" creationId="{00000000-0000-0000-0000-000000000000}"/>
          </ac:spMkLst>
        </pc:spChg>
        <pc:spChg chg="mod">
          <ac:chgData name="Aurele Toussaint" userId="590ce64e3c606c44" providerId="LiveId" clId="{B8E7DC98-491D-5382-89A4-9766D224A60D}" dt="2026-05-08T11:10:43.620" v="69" actId="1076"/>
          <ac:spMkLst>
            <pc:docMk/>
            <pc:sldMk cId="0" sldId="270"/>
            <ac:spMk id="19" creationId="{00000000-0000-0000-0000-000000000000}"/>
          </ac:spMkLst>
        </pc:spChg>
        <pc:spChg chg="mod">
          <ac:chgData name="Aurele Toussaint" userId="590ce64e3c606c44" providerId="LiveId" clId="{B8E7DC98-491D-5382-89A4-9766D224A60D}" dt="2026-05-08T11:10:43.620" v="69" actId="1076"/>
          <ac:spMkLst>
            <pc:docMk/>
            <pc:sldMk cId="0" sldId="270"/>
            <ac:spMk id="20" creationId="{00000000-0000-0000-0000-000000000000}"/>
          </ac:spMkLst>
        </pc:spChg>
        <pc:spChg chg="mod">
          <ac:chgData name="Aurele Toussaint" userId="590ce64e3c606c44" providerId="LiveId" clId="{B8E7DC98-491D-5382-89A4-9766D224A60D}" dt="2026-05-08T11:10:43.620" v="69" actId="1076"/>
          <ac:spMkLst>
            <pc:docMk/>
            <pc:sldMk cId="0" sldId="270"/>
            <ac:spMk id="22" creationId="{00000000-0000-0000-0000-000000000000}"/>
          </ac:spMkLst>
        </pc:spChg>
        <pc:spChg chg="mod">
          <ac:chgData name="Aurele Toussaint" userId="590ce64e3c606c44" providerId="LiveId" clId="{B8E7DC98-491D-5382-89A4-9766D224A60D}" dt="2026-05-08T11:10:06.245" v="61" actId="20577"/>
          <ac:spMkLst>
            <pc:docMk/>
            <pc:sldMk cId="0" sldId="270"/>
            <ac:spMk id="23" creationId="{00000000-0000-0000-0000-000000000000}"/>
          </ac:spMkLst>
        </pc:spChg>
        <pc:spChg chg="mod">
          <ac:chgData name="Aurele Toussaint" userId="590ce64e3c606c44" providerId="LiveId" clId="{B8E7DC98-491D-5382-89A4-9766D224A60D}" dt="2026-05-08T11:10:23.238" v="65" actId="403"/>
          <ac:spMkLst>
            <pc:docMk/>
            <pc:sldMk cId="0" sldId="270"/>
            <ac:spMk id="24" creationId="{00000000-0000-0000-0000-000000000000}"/>
          </ac:spMkLst>
        </pc:spChg>
        <pc:spChg chg="mod">
          <ac:chgData name="Aurele Toussaint" userId="590ce64e3c606c44" providerId="LiveId" clId="{B8E7DC98-491D-5382-89A4-9766D224A60D}" dt="2026-05-08T11:10:31.152" v="66" actId="14100"/>
          <ac:spMkLst>
            <pc:docMk/>
            <pc:sldMk cId="0" sldId="270"/>
            <ac:spMk id="25" creationId="{00000000-0000-0000-0000-000000000000}"/>
          </ac:spMkLst>
        </pc:spChg>
        <pc:spChg chg="mod">
          <ac:chgData name="Aurele Toussaint" userId="590ce64e3c606c44" providerId="LiveId" clId="{B8E7DC98-491D-5382-89A4-9766D224A60D}" dt="2026-05-08T11:10:43.620" v="69" actId="1076"/>
          <ac:spMkLst>
            <pc:docMk/>
            <pc:sldMk cId="0" sldId="270"/>
            <ac:spMk id="27" creationId="{00000000-0000-0000-0000-000000000000}"/>
          </ac:spMkLst>
        </pc:spChg>
        <pc:spChg chg="mod">
          <ac:chgData name="Aurele Toussaint" userId="590ce64e3c606c44" providerId="LiveId" clId="{B8E7DC98-491D-5382-89A4-9766D224A60D}" dt="2026-05-08T11:10:11.567" v="62" actId="1076"/>
          <ac:spMkLst>
            <pc:docMk/>
            <pc:sldMk cId="0" sldId="270"/>
            <ac:spMk id="28" creationId="{00000000-0000-0000-0000-000000000000}"/>
          </ac:spMkLst>
        </pc:spChg>
        <pc:spChg chg="mod">
          <ac:chgData name="Aurele Toussaint" userId="590ce64e3c606c44" providerId="LiveId" clId="{B8E7DC98-491D-5382-89A4-9766D224A60D}" dt="2026-05-08T11:10:23.238" v="65" actId="403"/>
          <ac:spMkLst>
            <pc:docMk/>
            <pc:sldMk cId="0" sldId="270"/>
            <ac:spMk id="29" creationId="{00000000-0000-0000-0000-000000000000}"/>
          </ac:spMkLst>
        </pc:spChg>
        <pc:spChg chg="mod">
          <ac:chgData name="Aurele Toussaint" userId="590ce64e3c606c44" providerId="LiveId" clId="{B8E7DC98-491D-5382-89A4-9766D224A60D}" dt="2026-05-08T11:10:31.152" v="66" actId="14100"/>
          <ac:spMkLst>
            <pc:docMk/>
            <pc:sldMk cId="0" sldId="270"/>
            <ac:spMk id="30" creationId="{00000000-0000-0000-0000-000000000000}"/>
          </ac:spMkLst>
        </pc:spChg>
        <pc:spChg chg="mod">
          <ac:chgData name="Aurele Toussaint" userId="590ce64e3c606c44" providerId="LiveId" clId="{B8E7DC98-491D-5382-89A4-9766D224A60D}" dt="2026-05-08T11:10:43.620" v="69" actId="1076"/>
          <ac:spMkLst>
            <pc:docMk/>
            <pc:sldMk cId="0" sldId="270"/>
            <ac:spMk id="31" creationId="{00000000-0000-0000-0000-000000000000}"/>
          </ac:spMkLst>
        </pc:spChg>
        <pc:spChg chg="mod">
          <ac:chgData name="Aurele Toussaint" userId="590ce64e3c606c44" providerId="LiveId" clId="{B8E7DC98-491D-5382-89A4-9766D224A60D}" dt="2026-05-08T11:09:01.697" v="18" actId="1037"/>
          <ac:spMkLst>
            <pc:docMk/>
            <pc:sldMk cId="0" sldId="270"/>
            <ac:spMk id="32" creationId="{00000000-0000-0000-0000-000000000000}"/>
          </ac:spMkLst>
        </pc:spChg>
        <pc:spChg chg="mod">
          <ac:chgData name="Aurele Toussaint" userId="590ce64e3c606c44" providerId="LiveId" clId="{B8E7DC98-491D-5382-89A4-9766D224A60D}" dt="2026-05-08T11:09:33.385" v="28" actId="1076"/>
          <ac:spMkLst>
            <pc:docMk/>
            <pc:sldMk cId="0" sldId="270"/>
            <ac:spMk id="33" creationId="{00000000-0000-0000-0000-000000000000}"/>
          </ac:spMkLst>
        </pc:spChg>
        <pc:spChg chg="mod">
          <ac:chgData name="Aurele Toussaint" userId="590ce64e3c606c44" providerId="LiveId" clId="{B8E7DC98-491D-5382-89A4-9766D224A60D}" dt="2026-05-08T11:10:23.238" v="65" actId="403"/>
          <ac:spMkLst>
            <pc:docMk/>
            <pc:sldMk cId="0" sldId="270"/>
            <ac:spMk id="34" creationId="{00000000-0000-0000-0000-000000000000}"/>
          </ac:spMkLst>
        </pc:spChg>
      </pc:sldChg>
      <pc:sldChg chg="delSp modSp mod ord">
        <pc:chgData name="Aurele Toussaint" userId="590ce64e3c606c44" providerId="LiveId" clId="{B8E7DC98-491D-5382-89A4-9766D224A60D}" dt="2026-05-13T13:31:08.606" v="468" actId="20578"/>
        <pc:sldMkLst>
          <pc:docMk/>
          <pc:sldMk cId="0" sldId="271"/>
        </pc:sldMkLst>
        <pc:spChg chg="mod">
          <ac:chgData name="Aurele Toussaint" userId="590ce64e3c606c44" providerId="LiveId" clId="{B8E7DC98-491D-5382-89A4-9766D224A60D}" dt="2026-05-08T11:12:36.783" v="105" actId="403"/>
          <ac:spMkLst>
            <pc:docMk/>
            <pc:sldMk cId="0" sldId="271"/>
            <ac:spMk id="3" creationId="{00000000-0000-0000-0000-000000000000}"/>
          </ac:spMkLst>
        </pc:spChg>
        <pc:spChg chg="mod">
          <ac:chgData name="Aurele Toussaint" userId="590ce64e3c606c44" providerId="LiveId" clId="{B8E7DC98-491D-5382-89A4-9766D224A60D}" dt="2026-05-08T11:13:37.610" v="146" actId="1038"/>
          <ac:spMkLst>
            <pc:docMk/>
            <pc:sldMk cId="0" sldId="271"/>
            <ac:spMk id="6" creationId="{00000000-0000-0000-0000-000000000000}"/>
          </ac:spMkLst>
        </pc:spChg>
        <pc:spChg chg="mod">
          <ac:chgData name="Aurele Toussaint" userId="590ce64e3c606c44" providerId="LiveId" clId="{B8E7DC98-491D-5382-89A4-9766D224A60D}" dt="2026-05-08T11:13:37.610" v="146" actId="1038"/>
          <ac:spMkLst>
            <pc:docMk/>
            <pc:sldMk cId="0" sldId="271"/>
            <ac:spMk id="7" creationId="{00000000-0000-0000-0000-000000000000}"/>
          </ac:spMkLst>
        </pc:spChg>
        <pc:spChg chg="mod">
          <ac:chgData name="Aurele Toussaint" userId="590ce64e3c606c44" providerId="LiveId" clId="{B8E7DC98-491D-5382-89A4-9766D224A60D}" dt="2026-05-08T11:13:08.751" v="136" actId="14100"/>
          <ac:spMkLst>
            <pc:docMk/>
            <pc:sldMk cId="0" sldId="271"/>
            <ac:spMk id="8" creationId="{00000000-0000-0000-0000-000000000000}"/>
          </ac:spMkLst>
        </pc:spChg>
        <pc:spChg chg="mod">
          <ac:chgData name="Aurele Toussaint" userId="590ce64e3c606c44" providerId="LiveId" clId="{B8E7DC98-491D-5382-89A4-9766D224A60D}" dt="2026-05-08T11:13:37.610" v="146" actId="1038"/>
          <ac:spMkLst>
            <pc:docMk/>
            <pc:sldMk cId="0" sldId="271"/>
            <ac:spMk id="9" creationId="{00000000-0000-0000-0000-000000000000}"/>
          </ac:spMkLst>
        </pc:spChg>
        <pc:spChg chg="mod">
          <ac:chgData name="Aurele Toussaint" userId="590ce64e3c606c44" providerId="LiveId" clId="{B8E7DC98-491D-5382-89A4-9766D224A60D}" dt="2026-05-08T11:13:37.610" v="146" actId="1038"/>
          <ac:spMkLst>
            <pc:docMk/>
            <pc:sldMk cId="0" sldId="271"/>
            <ac:spMk id="10" creationId="{00000000-0000-0000-0000-000000000000}"/>
          </ac:spMkLst>
        </pc:spChg>
        <pc:spChg chg="mod">
          <ac:chgData name="Aurele Toussaint" userId="590ce64e3c606c44" providerId="LiveId" clId="{B8E7DC98-491D-5382-89A4-9766D224A60D}" dt="2026-05-08T11:13:37.610" v="146" actId="1038"/>
          <ac:spMkLst>
            <pc:docMk/>
            <pc:sldMk cId="0" sldId="271"/>
            <ac:spMk id="11" creationId="{00000000-0000-0000-0000-000000000000}"/>
          </ac:spMkLst>
        </pc:spChg>
        <pc:spChg chg="mod">
          <ac:chgData name="Aurele Toussaint" userId="590ce64e3c606c44" providerId="LiveId" clId="{B8E7DC98-491D-5382-89A4-9766D224A60D}" dt="2026-05-08T11:13:08.751" v="136" actId="14100"/>
          <ac:spMkLst>
            <pc:docMk/>
            <pc:sldMk cId="0" sldId="271"/>
            <ac:spMk id="12" creationId="{00000000-0000-0000-0000-000000000000}"/>
          </ac:spMkLst>
        </pc:spChg>
        <pc:spChg chg="mod">
          <ac:chgData name="Aurele Toussaint" userId="590ce64e3c606c44" providerId="LiveId" clId="{B8E7DC98-491D-5382-89A4-9766D224A60D}" dt="2026-05-08T11:13:37.610" v="146" actId="1038"/>
          <ac:spMkLst>
            <pc:docMk/>
            <pc:sldMk cId="0" sldId="271"/>
            <ac:spMk id="13" creationId="{00000000-0000-0000-0000-000000000000}"/>
          </ac:spMkLst>
        </pc:spChg>
        <pc:spChg chg="mod">
          <ac:chgData name="Aurele Toussaint" userId="590ce64e3c606c44" providerId="LiveId" clId="{B8E7DC98-491D-5382-89A4-9766D224A60D}" dt="2026-05-08T11:13:37.610" v="146" actId="1038"/>
          <ac:spMkLst>
            <pc:docMk/>
            <pc:sldMk cId="0" sldId="271"/>
            <ac:spMk id="14" creationId="{00000000-0000-0000-0000-000000000000}"/>
          </ac:spMkLst>
        </pc:spChg>
        <pc:spChg chg="mod">
          <ac:chgData name="Aurele Toussaint" userId="590ce64e3c606c44" providerId="LiveId" clId="{B8E7DC98-491D-5382-89A4-9766D224A60D}" dt="2026-05-08T11:13:37.610" v="146" actId="1038"/>
          <ac:spMkLst>
            <pc:docMk/>
            <pc:sldMk cId="0" sldId="271"/>
            <ac:spMk id="15" creationId="{00000000-0000-0000-0000-000000000000}"/>
          </ac:spMkLst>
        </pc:spChg>
        <pc:spChg chg="mod">
          <ac:chgData name="Aurele Toussaint" userId="590ce64e3c606c44" providerId="LiveId" clId="{B8E7DC98-491D-5382-89A4-9766D224A60D}" dt="2026-05-08T11:13:37.610" v="146" actId="1038"/>
          <ac:spMkLst>
            <pc:docMk/>
            <pc:sldMk cId="0" sldId="271"/>
            <ac:spMk id="16" creationId="{00000000-0000-0000-0000-000000000000}"/>
          </ac:spMkLst>
        </pc:spChg>
        <pc:spChg chg="mod">
          <ac:chgData name="Aurele Toussaint" userId="590ce64e3c606c44" providerId="LiveId" clId="{B8E7DC98-491D-5382-89A4-9766D224A60D}" dt="2026-05-08T11:13:37.610" v="146" actId="1038"/>
          <ac:spMkLst>
            <pc:docMk/>
            <pc:sldMk cId="0" sldId="271"/>
            <ac:spMk id="17" creationId="{00000000-0000-0000-0000-000000000000}"/>
          </ac:spMkLst>
        </pc:spChg>
      </pc:sldChg>
      <pc:sldChg chg="addSp delSp modSp mod ord">
        <pc:chgData name="Aurele Toussaint" userId="590ce64e3c606c44" providerId="LiveId" clId="{B8E7DC98-491D-5382-89A4-9766D224A60D}" dt="2026-05-13T14:04:05.711" v="693" actId="1076"/>
        <pc:sldMkLst>
          <pc:docMk/>
          <pc:sldMk cId="0" sldId="272"/>
        </pc:sldMkLst>
        <pc:spChg chg="mod">
          <ac:chgData name="Aurele Toussaint" userId="590ce64e3c606c44" providerId="LiveId" clId="{B8E7DC98-491D-5382-89A4-9766D224A60D}" dt="2026-05-08T11:14:50.597" v="186" actId="114"/>
          <ac:spMkLst>
            <pc:docMk/>
            <pc:sldMk cId="0" sldId="272"/>
            <ac:spMk id="7" creationId="{00000000-0000-0000-0000-000000000000}"/>
          </ac:spMkLst>
        </pc:spChg>
        <pc:picChg chg="del">
          <ac:chgData name="Aurele Toussaint" userId="590ce64e3c606c44" providerId="LiveId" clId="{B8E7DC98-491D-5382-89A4-9766D224A60D}" dt="2026-05-13T13:42:42.948" v="633" actId="478"/>
          <ac:picMkLst>
            <pc:docMk/>
            <pc:sldMk cId="0" sldId="272"/>
            <ac:picMk id="10" creationId="{00000000-0000-0000-0000-000000000000}"/>
          </ac:picMkLst>
        </pc:picChg>
        <pc:picChg chg="add mod">
          <ac:chgData name="Aurele Toussaint" userId="590ce64e3c606c44" providerId="LiveId" clId="{B8E7DC98-491D-5382-89A4-9766D224A60D}" dt="2026-05-13T14:04:05.711" v="693" actId="1076"/>
          <ac:picMkLst>
            <pc:docMk/>
            <pc:sldMk cId="0" sldId="272"/>
            <ac:picMk id="15" creationId="{8D332D5A-749C-A37E-EAE9-3EBFAF42E85A}"/>
          </ac:picMkLst>
        </pc:picChg>
      </pc:sldChg>
      <pc:sldChg chg="modSp mod ord">
        <pc:chgData name="Aurele Toussaint" userId="590ce64e3c606c44" providerId="LiveId" clId="{B8E7DC98-491D-5382-89A4-9766D224A60D}" dt="2026-05-13T14:04:01.086" v="692" actId="20578"/>
        <pc:sldMkLst>
          <pc:docMk/>
          <pc:sldMk cId="0" sldId="273"/>
        </pc:sldMkLst>
        <pc:spChg chg="mod">
          <ac:chgData name="Aurele Toussaint" userId="590ce64e3c606c44" providerId="LiveId" clId="{B8E7DC98-491D-5382-89A4-9766D224A60D}" dt="2026-05-08T11:14:59.926" v="189" actId="114"/>
          <ac:spMkLst>
            <pc:docMk/>
            <pc:sldMk cId="0" sldId="273"/>
            <ac:spMk id="7" creationId="{00000000-0000-0000-0000-000000000000}"/>
          </ac:spMkLst>
        </pc:spChg>
        <pc:spChg chg="mod">
          <ac:chgData name="Aurele Toussaint" userId="590ce64e3c606c44" providerId="LiveId" clId="{B8E7DC98-491D-5382-89A4-9766D224A60D}" dt="2026-05-08T11:15:15.222" v="205" actId="1035"/>
          <ac:spMkLst>
            <pc:docMk/>
            <pc:sldMk cId="0" sldId="273"/>
            <ac:spMk id="12" creationId="{00000000-0000-0000-0000-000000000000}"/>
          </ac:spMkLst>
        </pc:spChg>
        <pc:spChg chg="mod">
          <ac:chgData name="Aurele Toussaint" userId="590ce64e3c606c44" providerId="LiveId" clId="{B8E7DC98-491D-5382-89A4-9766D224A60D}" dt="2026-05-08T11:15:33.943" v="216" actId="1035"/>
          <ac:spMkLst>
            <pc:docMk/>
            <pc:sldMk cId="0" sldId="273"/>
            <ac:spMk id="14" creationId="{00000000-0000-0000-0000-000000000000}"/>
          </ac:spMkLst>
        </pc:spChg>
      </pc:sldChg>
      <pc:sldChg chg="modSp mod">
        <pc:chgData name="Aurele Toussaint" userId="590ce64e3c606c44" providerId="LiveId" clId="{B8E7DC98-491D-5382-89A4-9766D224A60D}" dt="2026-05-08T11:18:50.716" v="290" actId="1076"/>
        <pc:sldMkLst>
          <pc:docMk/>
          <pc:sldMk cId="0" sldId="274"/>
        </pc:sldMkLst>
        <pc:spChg chg="mod">
          <ac:chgData name="Aurele Toussaint" userId="590ce64e3c606c44" providerId="LiveId" clId="{B8E7DC98-491D-5382-89A4-9766D224A60D}" dt="2026-05-08T11:17:59.873" v="266" actId="114"/>
          <ac:spMkLst>
            <pc:docMk/>
            <pc:sldMk cId="0" sldId="274"/>
            <ac:spMk id="3" creationId="{00000000-0000-0000-0000-000000000000}"/>
          </ac:spMkLst>
        </pc:spChg>
        <pc:spChg chg="mod">
          <ac:chgData name="Aurele Toussaint" userId="590ce64e3c606c44" providerId="LiveId" clId="{B8E7DC98-491D-5382-89A4-9766D224A60D}" dt="2026-05-08T11:18:39.586" v="284" actId="1076"/>
          <ac:spMkLst>
            <pc:docMk/>
            <pc:sldMk cId="0" sldId="274"/>
            <ac:spMk id="7" creationId="{00000000-0000-0000-0000-000000000000}"/>
          </ac:spMkLst>
        </pc:spChg>
        <pc:spChg chg="mod">
          <ac:chgData name="Aurele Toussaint" userId="590ce64e3c606c44" providerId="LiveId" clId="{B8E7DC98-491D-5382-89A4-9766D224A60D}" dt="2026-05-08T11:18:39.586" v="284" actId="1076"/>
          <ac:spMkLst>
            <pc:docMk/>
            <pc:sldMk cId="0" sldId="274"/>
            <ac:spMk id="8" creationId="{00000000-0000-0000-0000-000000000000}"/>
          </ac:spMkLst>
        </pc:spChg>
        <pc:spChg chg="mod">
          <ac:chgData name="Aurele Toussaint" userId="590ce64e3c606c44" providerId="LiveId" clId="{B8E7DC98-491D-5382-89A4-9766D224A60D}" dt="2026-05-08T11:18:39.586" v="284" actId="1076"/>
          <ac:spMkLst>
            <pc:docMk/>
            <pc:sldMk cId="0" sldId="274"/>
            <ac:spMk id="9" creationId="{00000000-0000-0000-0000-000000000000}"/>
          </ac:spMkLst>
        </pc:spChg>
        <pc:spChg chg="mod">
          <ac:chgData name="Aurele Toussaint" userId="590ce64e3c606c44" providerId="LiveId" clId="{B8E7DC98-491D-5382-89A4-9766D224A60D}" dt="2026-05-08T11:18:39.586" v="284" actId="1076"/>
          <ac:spMkLst>
            <pc:docMk/>
            <pc:sldMk cId="0" sldId="274"/>
            <ac:spMk id="10" creationId="{00000000-0000-0000-0000-000000000000}"/>
          </ac:spMkLst>
        </pc:spChg>
        <pc:spChg chg="mod">
          <ac:chgData name="Aurele Toussaint" userId="590ce64e3c606c44" providerId="LiveId" clId="{B8E7DC98-491D-5382-89A4-9766D224A60D}" dt="2026-05-08T11:18:39.586" v="284" actId="1076"/>
          <ac:spMkLst>
            <pc:docMk/>
            <pc:sldMk cId="0" sldId="274"/>
            <ac:spMk id="11" creationId="{00000000-0000-0000-0000-000000000000}"/>
          </ac:spMkLst>
        </pc:spChg>
        <pc:spChg chg="mod">
          <ac:chgData name="Aurele Toussaint" userId="590ce64e3c606c44" providerId="LiveId" clId="{B8E7DC98-491D-5382-89A4-9766D224A60D}" dt="2026-05-08T11:18:39.586" v="284" actId="1076"/>
          <ac:spMkLst>
            <pc:docMk/>
            <pc:sldMk cId="0" sldId="274"/>
            <ac:spMk id="12" creationId="{00000000-0000-0000-0000-000000000000}"/>
          </ac:spMkLst>
        </pc:spChg>
        <pc:spChg chg="mod">
          <ac:chgData name="Aurele Toussaint" userId="590ce64e3c606c44" providerId="LiveId" clId="{B8E7DC98-491D-5382-89A4-9766D224A60D}" dt="2026-05-08T11:18:39.586" v="284" actId="1076"/>
          <ac:spMkLst>
            <pc:docMk/>
            <pc:sldMk cId="0" sldId="274"/>
            <ac:spMk id="13" creationId="{00000000-0000-0000-0000-000000000000}"/>
          </ac:spMkLst>
        </pc:spChg>
        <pc:spChg chg="mod">
          <ac:chgData name="Aurele Toussaint" userId="590ce64e3c606c44" providerId="LiveId" clId="{B8E7DC98-491D-5382-89A4-9766D224A60D}" dt="2026-05-08T11:18:39.586" v="284" actId="1076"/>
          <ac:spMkLst>
            <pc:docMk/>
            <pc:sldMk cId="0" sldId="274"/>
            <ac:spMk id="14" creationId="{00000000-0000-0000-0000-000000000000}"/>
          </ac:spMkLst>
        </pc:spChg>
        <pc:spChg chg="mod">
          <ac:chgData name="Aurele Toussaint" userId="590ce64e3c606c44" providerId="LiveId" clId="{B8E7DC98-491D-5382-89A4-9766D224A60D}" dt="2026-05-08T11:18:39.586" v="284" actId="1076"/>
          <ac:spMkLst>
            <pc:docMk/>
            <pc:sldMk cId="0" sldId="274"/>
            <ac:spMk id="15" creationId="{00000000-0000-0000-0000-000000000000}"/>
          </ac:spMkLst>
        </pc:spChg>
        <pc:spChg chg="mod">
          <ac:chgData name="Aurele Toussaint" userId="590ce64e3c606c44" providerId="LiveId" clId="{B8E7DC98-491D-5382-89A4-9766D224A60D}" dt="2026-05-08T11:18:39.586" v="284" actId="1076"/>
          <ac:spMkLst>
            <pc:docMk/>
            <pc:sldMk cId="0" sldId="274"/>
            <ac:spMk id="16" creationId="{00000000-0000-0000-0000-000000000000}"/>
          </ac:spMkLst>
        </pc:spChg>
        <pc:spChg chg="mod">
          <ac:chgData name="Aurele Toussaint" userId="590ce64e3c606c44" providerId="LiveId" clId="{B8E7DC98-491D-5382-89A4-9766D224A60D}" dt="2026-05-08T11:18:22.256" v="282" actId="403"/>
          <ac:spMkLst>
            <pc:docMk/>
            <pc:sldMk cId="0" sldId="274"/>
            <ac:spMk id="17" creationId="{00000000-0000-0000-0000-000000000000}"/>
          </ac:spMkLst>
        </pc:spChg>
        <pc:spChg chg="mod">
          <ac:chgData name="Aurele Toussaint" userId="590ce64e3c606c44" providerId="LiveId" clId="{B8E7DC98-491D-5382-89A4-9766D224A60D}" dt="2026-05-08T11:18:50.716" v="290" actId="1076"/>
          <ac:spMkLst>
            <pc:docMk/>
            <pc:sldMk cId="0" sldId="274"/>
            <ac:spMk id="18" creationId="{00000000-0000-0000-0000-000000000000}"/>
          </ac:spMkLst>
        </pc:spChg>
      </pc:sldChg>
      <pc:sldChg chg="modSp add del mod">
        <pc:chgData name="Aurele Toussaint" userId="590ce64e3c606c44" providerId="LiveId" clId="{B8E7DC98-491D-5382-89A4-9766D224A60D}" dt="2026-05-13T13:13:20.999" v="456" actId="2696"/>
        <pc:sldMkLst>
          <pc:docMk/>
          <pc:sldMk cId="0" sldId="275"/>
        </pc:sldMkLst>
        <pc:picChg chg="mod">
          <ac:chgData name="Aurele Toussaint" userId="590ce64e3c606c44" providerId="LiveId" clId="{B8E7DC98-491D-5382-89A4-9766D224A60D}" dt="2026-05-13T13:13:02.242" v="455" actId="1076"/>
          <ac:picMkLst>
            <pc:docMk/>
            <pc:sldMk cId="0" sldId="275"/>
            <ac:picMk id="6" creationId="{00000000-0000-0000-0000-000000000000}"/>
          </ac:picMkLst>
        </pc:picChg>
      </pc:sldChg>
      <pc:sldChg chg="modSp del mod">
        <pc:chgData name="Aurele Toussaint" userId="590ce64e3c606c44" providerId="LiveId" clId="{B8E7DC98-491D-5382-89A4-9766D224A60D}" dt="2026-05-13T12:42:04.682" v="394" actId="2696"/>
        <pc:sldMkLst>
          <pc:docMk/>
          <pc:sldMk cId="0" sldId="276"/>
        </pc:sldMkLst>
      </pc:sldChg>
      <pc:sldChg chg="delSp modSp add del mod">
        <pc:chgData name="Aurele Toussaint" userId="590ce64e3c606c44" providerId="LiveId" clId="{B8E7DC98-491D-5382-89A4-9766D224A60D}" dt="2026-05-13T12:51:47.489" v="409" actId="2696"/>
        <pc:sldMkLst>
          <pc:docMk/>
          <pc:sldMk cId="0" sldId="277"/>
        </pc:sldMkLst>
        <pc:picChg chg="del mod">
          <ac:chgData name="Aurele Toussaint" userId="590ce64e3c606c44" providerId="LiveId" clId="{B8E7DC98-491D-5382-89A4-9766D224A60D}" dt="2026-05-13T12:50:55.768" v="407" actId="478"/>
          <ac:picMkLst>
            <pc:docMk/>
            <pc:sldMk cId="0" sldId="277"/>
            <ac:picMk id="10" creationId="{00000000-0000-0000-0000-000000000000}"/>
          </ac:picMkLst>
        </pc:picChg>
      </pc:sldChg>
      <pc:sldChg chg="addSp delSp modSp add mod ord">
        <pc:chgData name="Aurele Toussaint" userId="590ce64e3c606c44" providerId="LiveId" clId="{B8E7DC98-491D-5382-89A4-9766D224A60D}" dt="2026-05-13T14:03:25.947" v="688" actId="20578"/>
        <pc:sldMkLst>
          <pc:docMk/>
          <pc:sldMk cId="516530305" sldId="278"/>
        </pc:sldMkLst>
        <pc:spChg chg="mod">
          <ac:chgData name="Aurele Toussaint" userId="590ce64e3c606c44" providerId="LiveId" clId="{B8E7DC98-491D-5382-89A4-9766D224A60D}" dt="2026-05-13T13:07:50.162" v="433" actId="113"/>
          <ac:spMkLst>
            <pc:docMk/>
            <pc:sldMk cId="516530305" sldId="278"/>
            <ac:spMk id="3" creationId="{1D9527CC-400E-C7EA-0BEB-A3BD3B1CD929}"/>
          </ac:spMkLst>
        </pc:spChg>
        <pc:spChg chg="add del mod">
          <ac:chgData name="Aurele Toussaint" userId="590ce64e3c606c44" providerId="LiveId" clId="{B8E7DC98-491D-5382-89A4-9766D224A60D}" dt="2026-05-13T13:07:56.102" v="436"/>
          <ac:spMkLst>
            <pc:docMk/>
            <pc:sldMk cId="516530305" sldId="278"/>
            <ac:spMk id="6" creationId="{1E57B445-C363-2956-BFA2-22C91E477A87}"/>
          </ac:spMkLst>
        </pc:spChg>
        <pc:spChg chg="del">
          <ac:chgData name="Aurele Toussaint" userId="590ce64e3c606c44" providerId="LiveId" clId="{B8E7DC98-491D-5382-89A4-9766D224A60D}" dt="2026-05-13T12:44:31.689" v="404" actId="478"/>
          <ac:spMkLst>
            <pc:docMk/>
            <pc:sldMk cId="516530305" sldId="278"/>
            <ac:spMk id="7" creationId="{491F3A40-1ADB-6A89-CD43-9CFDAE6FAFDC}"/>
          </ac:spMkLst>
        </pc:spChg>
        <pc:spChg chg="del">
          <ac:chgData name="Aurele Toussaint" userId="590ce64e3c606c44" providerId="LiveId" clId="{B8E7DC98-491D-5382-89A4-9766D224A60D}" dt="2026-05-13T12:44:31.689" v="404" actId="478"/>
          <ac:spMkLst>
            <pc:docMk/>
            <pc:sldMk cId="516530305" sldId="278"/>
            <ac:spMk id="8" creationId="{F16B348C-CDDB-2F18-EFD9-39ED11743851}"/>
          </ac:spMkLst>
        </pc:spChg>
        <pc:spChg chg="add mod">
          <ac:chgData name="Aurele Toussaint" userId="590ce64e3c606c44" providerId="LiveId" clId="{B8E7DC98-491D-5382-89A4-9766D224A60D}" dt="2026-05-13T13:07:39.772" v="428" actId="1076"/>
          <ac:spMkLst>
            <pc:docMk/>
            <pc:sldMk cId="516530305" sldId="278"/>
            <ac:spMk id="9" creationId="{F9DD3709-0D5D-FF05-B41C-D317A2A16B68}"/>
          </ac:spMkLst>
        </pc:spChg>
        <pc:spChg chg="del">
          <ac:chgData name="Aurele Toussaint" userId="590ce64e3c606c44" providerId="LiveId" clId="{B8E7DC98-491D-5382-89A4-9766D224A60D}" dt="2026-05-13T12:44:31.689" v="404" actId="478"/>
          <ac:spMkLst>
            <pc:docMk/>
            <pc:sldMk cId="516530305" sldId="278"/>
            <ac:spMk id="9" creationId="{FED5235C-56BF-F666-B43C-C90562DBCA67}"/>
          </ac:spMkLst>
        </pc:spChg>
        <pc:spChg chg="del">
          <ac:chgData name="Aurele Toussaint" userId="590ce64e3c606c44" providerId="LiveId" clId="{B8E7DC98-491D-5382-89A4-9766D224A60D}" dt="2026-05-13T12:44:31.689" v="404" actId="478"/>
          <ac:spMkLst>
            <pc:docMk/>
            <pc:sldMk cId="516530305" sldId="278"/>
            <ac:spMk id="10" creationId="{EFAF9A00-02EF-D4D1-C1C9-6587901D22EF}"/>
          </ac:spMkLst>
        </pc:spChg>
        <pc:picChg chg="del">
          <ac:chgData name="Aurele Toussaint" userId="590ce64e3c606c44" providerId="LiveId" clId="{B8E7DC98-491D-5382-89A4-9766D224A60D}" dt="2026-05-13T12:44:27.825" v="403" actId="478"/>
          <ac:picMkLst>
            <pc:docMk/>
            <pc:sldMk cId="516530305" sldId="278"/>
            <ac:picMk id="6" creationId="{25A3F24B-CA5D-545B-6292-99FFC3645F23}"/>
          </ac:picMkLst>
        </pc:picChg>
        <pc:picChg chg="add mod">
          <ac:chgData name="Aurele Toussaint" userId="590ce64e3c606c44" providerId="LiveId" clId="{B8E7DC98-491D-5382-89A4-9766D224A60D}" dt="2026-05-13T13:07:52.588" v="434" actId="1076"/>
          <ac:picMkLst>
            <pc:docMk/>
            <pc:sldMk cId="516530305" sldId="278"/>
            <ac:picMk id="8" creationId="{671D6711-A911-97C7-9F80-8C312E3F21A2}"/>
          </ac:picMkLst>
        </pc:picChg>
        <pc:cxnChg chg="add mod">
          <ac:chgData name="Aurele Toussaint" userId="590ce64e3c606c44" providerId="LiveId" clId="{B8E7DC98-491D-5382-89A4-9766D224A60D}" dt="2026-05-13T13:07:39.772" v="428" actId="1076"/>
          <ac:cxnSpMkLst>
            <pc:docMk/>
            <pc:sldMk cId="516530305" sldId="278"/>
            <ac:cxnSpMk id="7" creationId="{95A113D6-1F45-A92A-9FDE-66192E923411}"/>
          </ac:cxnSpMkLst>
        </pc:cxnChg>
      </pc:sldChg>
      <pc:sldChg chg="delSp add del mod">
        <pc:chgData name="Aurele Toussaint" userId="590ce64e3c606c44" providerId="LiveId" clId="{B8E7DC98-491D-5382-89A4-9766D224A60D}" dt="2026-05-13T13:11:30.227" v="453" actId="2696"/>
        <pc:sldMkLst>
          <pc:docMk/>
          <pc:sldMk cId="0" sldId="279"/>
        </pc:sldMkLst>
        <pc:spChg chg="del">
          <ac:chgData name="Aurele Toussaint" userId="590ce64e3c606c44" providerId="LiveId" clId="{B8E7DC98-491D-5382-89A4-9766D224A60D}" dt="2026-05-13T13:10:56.928" v="448" actId="21"/>
          <ac:spMkLst>
            <pc:docMk/>
            <pc:sldMk cId="0" sldId="279"/>
            <ac:spMk id="10" creationId="{00000000-0000-0000-0000-000000000000}"/>
          </ac:spMkLst>
        </pc:spChg>
        <pc:picChg chg="del">
          <ac:chgData name="Aurele Toussaint" userId="590ce64e3c606c44" providerId="LiveId" clId="{B8E7DC98-491D-5382-89A4-9766D224A60D}" dt="2026-05-13T13:10:56.928" v="448" actId="21"/>
          <ac:picMkLst>
            <pc:docMk/>
            <pc:sldMk cId="0" sldId="279"/>
            <ac:picMk id="9" creationId="{00000000-0000-0000-0000-000000000000}"/>
          </ac:picMkLst>
        </pc:picChg>
      </pc:sldChg>
      <pc:sldChg chg="addSp delSp modSp add del mod">
        <pc:chgData name="Aurele Toussaint" userId="590ce64e3c606c44" providerId="LiveId" clId="{B8E7DC98-491D-5382-89A4-9766D224A60D}" dt="2026-05-13T13:05:19.496" v="426" actId="2696"/>
        <pc:sldMkLst>
          <pc:docMk/>
          <pc:sldMk cId="2713937997" sldId="279"/>
        </pc:sldMkLst>
        <pc:spChg chg="mod">
          <ac:chgData name="Aurele Toussaint" userId="590ce64e3c606c44" providerId="LiveId" clId="{B8E7DC98-491D-5382-89A4-9766D224A60D}" dt="2026-05-13T13:04:36.414" v="418" actId="113"/>
          <ac:spMkLst>
            <pc:docMk/>
            <pc:sldMk cId="2713937997" sldId="279"/>
            <ac:spMk id="7" creationId="{B5181B0D-D429-20E1-E46A-350419FE6C3F}"/>
          </ac:spMkLst>
        </pc:spChg>
        <pc:spChg chg="del">
          <ac:chgData name="Aurele Toussaint" userId="590ce64e3c606c44" providerId="LiveId" clId="{B8E7DC98-491D-5382-89A4-9766D224A60D}" dt="2026-05-13T13:04:41.405" v="422" actId="478"/>
          <ac:spMkLst>
            <pc:docMk/>
            <pc:sldMk cId="2713937997" sldId="279"/>
            <ac:spMk id="11" creationId="{44EBFA10-51B6-B68E-5E87-DAA7A39E6F5E}"/>
          </ac:spMkLst>
        </pc:spChg>
        <pc:spChg chg="del">
          <ac:chgData name="Aurele Toussaint" userId="590ce64e3c606c44" providerId="LiveId" clId="{B8E7DC98-491D-5382-89A4-9766D224A60D}" dt="2026-05-13T13:04:43.784" v="423" actId="478"/>
          <ac:spMkLst>
            <pc:docMk/>
            <pc:sldMk cId="2713937997" sldId="279"/>
            <ac:spMk id="12" creationId="{109B2612-4C91-27C8-5747-E74947C4D807}"/>
          </ac:spMkLst>
        </pc:spChg>
        <pc:spChg chg="del">
          <ac:chgData name="Aurele Toussaint" userId="590ce64e3c606c44" providerId="LiveId" clId="{B8E7DC98-491D-5382-89A4-9766D224A60D}" dt="2026-05-13T13:04:43.784" v="423" actId="478"/>
          <ac:spMkLst>
            <pc:docMk/>
            <pc:sldMk cId="2713937997" sldId="279"/>
            <ac:spMk id="13" creationId="{FFFA3447-7FDE-7D2E-2964-C074D215E22F}"/>
          </ac:spMkLst>
        </pc:spChg>
        <pc:spChg chg="del">
          <ac:chgData name="Aurele Toussaint" userId="590ce64e3c606c44" providerId="LiveId" clId="{B8E7DC98-491D-5382-89A4-9766D224A60D}" dt="2026-05-13T13:04:41.405" v="422" actId="478"/>
          <ac:spMkLst>
            <pc:docMk/>
            <pc:sldMk cId="2713937997" sldId="279"/>
            <ac:spMk id="14" creationId="{A349DB49-20F4-584D-E298-60353B36D174}"/>
          </ac:spMkLst>
        </pc:spChg>
        <pc:spChg chg="add mod">
          <ac:chgData name="Aurele Toussaint" userId="590ce64e3c606c44" providerId="LiveId" clId="{B8E7DC98-491D-5382-89A4-9766D224A60D}" dt="2026-05-13T13:04:55.988" v="424"/>
          <ac:spMkLst>
            <pc:docMk/>
            <pc:sldMk cId="2713937997" sldId="279"/>
            <ac:spMk id="18" creationId="{08D7CCA1-917C-196A-3638-4511B65FCCE4}"/>
          </ac:spMkLst>
        </pc:spChg>
        <pc:picChg chg="del">
          <ac:chgData name="Aurele Toussaint" userId="590ce64e3c606c44" providerId="LiveId" clId="{B8E7DC98-491D-5382-89A4-9766D224A60D}" dt="2026-05-13T13:04:38.836" v="421" actId="478"/>
          <ac:picMkLst>
            <pc:docMk/>
            <pc:sldMk cId="2713937997" sldId="279"/>
            <ac:picMk id="10" creationId="{BB87784F-99D7-E1E9-8D6A-5AC9705FEDE6}"/>
          </ac:picMkLst>
        </pc:picChg>
        <pc:picChg chg="add mod">
          <ac:chgData name="Aurele Toussaint" userId="590ce64e3c606c44" providerId="LiveId" clId="{B8E7DC98-491D-5382-89A4-9766D224A60D}" dt="2026-05-13T13:04:55.988" v="424"/>
          <ac:picMkLst>
            <pc:docMk/>
            <pc:sldMk cId="2713937997" sldId="279"/>
            <ac:picMk id="17" creationId="{C3D913F2-8DBE-D88C-0349-D5C7F3D6E4FF}"/>
          </ac:picMkLst>
        </pc:picChg>
      </pc:sldChg>
      <pc:sldChg chg="addSp delSp modSp add mod">
        <pc:chgData name="Aurele Toussaint" userId="590ce64e3c606c44" providerId="LiveId" clId="{B8E7DC98-491D-5382-89A4-9766D224A60D}" dt="2026-05-13T13:11:22.258" v="452" actId="1076"/>
        <pc:sldMkLst>
          <pc:docMk/>
          <pc:sldMk cId="330615125" sldId="280"/>
        </pc:sldMkLst>
        <pc:spChg chg="add mod">
          <ac:chgData name="Aurele Toussaint" userId="590ce64e3c606c44" providerId="LiveId" clId="{B8E7DC98-491D-5382-89A4-9766D224A60D}" dt="2026-05-13T13:11:22.258" v="452" actId="1076"/>
          <ac:spMkLst>
            <pc:docMk/>
            <pc:sldMk cId="330615125" sldId="280"/>
            <ac:spMk id="19" creationId="{EEDAAFCF-8EE5-B93D-8C95-D1D29693953F}"/>
          </ac:spMkLst>
        </pc:spChg>
        <pc:picChg chg="del">
          <ac:chgData name="Aurele Toussaint" userId="590ce64e3c606c44" providerId="LiveId" clId="{B8E7DC98-491D-5382-89A4-9766D224A60D}" dt="2026-05-13T13:10:49.557" v="447" actId="478"/>
          <ac:picMkLst>
            <pc:docMk/>
            <pc:sldMk cId="330615125" sldId="280"/>
            <ac:picMk id="10" creationId="{F5615379-0BDF-CE13-BF7B-C81CA66000D1}"/>
          </ac:picMkLst>
        </pc:picChg>
        <pc:picChg chg="del">
          <ac:chgData name="Aurele Toussaint" userId="590ce64e3c606c44" providerId="LiveId" clId="{B8E7DC98-491D-5382-89A4-9766D224A60D}" dt="2026-05-13T13:10:49.557" v="447" actId="478"/>
          <ac:picMkLst>
            <pc:docMk/>
            <pc:sldMk cId="330615125" sldId="280"/>
            <ac:picMk id="17" creationId="{6B1C9D2B-F5BE-5916-F79D-AA41B655CEF4}"/>
          </ac:picMkLst>
        </pc:picChg>
        <pc:picChg chg="add mod">
          <ac:chgData name="Aurele Toussaint" userId="590ce64e3c606c44" providerId="LiveId" clId="{B8E7DC98-491D-5382-89A4-9766D224A60D}" dt="2026-05-13T13:11:06.974" v="451" actId="1076"/>
          <ac:picMkLst>
            <pc:docMk/>
            <pc:sldMk cId="330615125" sldId="280"/>
            <ac:picMk id="18" creationId="{D4C3F40D-7560-1626-C62D-0836AE204E77}"/>
          </ac:picMkLst>
        </pc:picChg>
      </pc:sldChg>
      <pc:sldChg chg="addSp delSp modSp add mod">
        <pc:chgData name="Aurele Toussaint" userId="590ce64e3c606c44" providerId="LiveId" clId="{B8E7DC98-491D-5382-89A4-9766D224A60D}" dt="2026-05-13T13:30:43.901" v="465" actId="1076"/>
        <pc:sldMkLst>
          <pc:docMk/>
          <pc:sldMk cId="462051548" sldId="281"/>
        </pc:sldMkLst>
        <pc:spChg chg="del">
          <ac:chgData name="Aurele Toussaint" userId="590ce64e3c606c44" providerId="LiveId" clId="{B8E7DC98-491D-5382-89A4-9766D224A60D}" dt="2026-05-13T13:28:59.845" v="459" actId="478"/>
          <ac:spMkLst>
            <pc:docMk/>
            <pc:sldMk cId="462051548" sldId="281"/>
            <ac:spMk id="7" creationId="{94AEAC39-3730-8F2A-6E50-4C54FCE8E649}"/>
          </ac:spMkLst>
        </pc:spChg>
        <pc:spChg chg="del">
          <ac:chgData name="Aurele Toussaint" userId="590ce64e3c606c44" providerId="LiveId" clId="{B8E7DC98-491D-5382-89A4-9766D224A60D}" dt="2026-05-13T13:28:59.845" v="459" actId="478"/>
          <ac:spMkLst>
            <pc:docMk/>
            <pc:sldMk cId="462051548" sldId="281"/>
            <ac:spMk id="11" creationId="{DA6641A7-9858-C703-2C29-3D7B92E1D664}"/>
          </ac:spMkLst>
        </pc:spChg>
        <pc:spChg chg="del">
          <ac:chgData name="Aurele Toussaint" userId="590ce64e3c606c44" providerId="LiveId" clId="{B8E7DC98-491D-5382-89A4-9766D224A60D}" dt="2026-05-13T13:29:02.594" v="460" actId="478"/>
          <ac:spMkLst>
            <pc:docMk/>
            <pc:sldMk cId="462051548" sldId="281"/>
            <ac:spMk id="12" creationId="{8A0B52C0-92BF-28AD-39A4-AF842EBB4BBB}"/>
          </ac:spMkLst>
        </pc:spChg>
        <pc:spChg chg="del">
          <ac:chgData name="Aurele Toussaint" userId="590ce64e3c606c44" providerId="LiveId" clId="{B8E7DC98-491D-5382-89A4-9766D224A60D}" dt="2026-05-13T13:29:02.594" v="460" actId="478"/>
          <ac:spMkLst>
            <pc:docMk/>
            <pc:sldMk cId="462051548" sldId="281"/>
            <ac:spMk id="13" creationId="{F905B3DF-0008-D06B-BF6C-C9775F6E3485}"/>
          </ac:spMkLst>
        </pc:spChg>
        <pc:spChg chg="del">
          <ac:chgData name="Aurele Toussaint" userId="590ce64e3c606c44" providerId="LiveId" clId="{B8E7DC98-491D-5382-89A4-9766D224A60D}" dt="2026-05-13T13:28:59.845" v="459" actId="478"/>
          <ac:spMkLst>
            <pc:docMk/>
            <pc:sldMk cId="462051548" sldId="281"/>
            <ac:spMk id="14" creationId="{E4812421-C9EC-B580-D77D-FF525748AAEB}"/>
          </ac:spMkLst>
        </pc:spChg>
        <pc:spChg chg="del">
          <ac:chgData name="Aurele Toussaint" userId="590ce64e3c606c44" providerId="LiveId" clId="{B8E7DC98-491D-5382-89A4-9766D224A60D}" dt="2026-05-13T13:28:59.845" v="459" actId="478"/>
          <ac:spMkLst>
            <pc:docMk/>
            <pc:sldMk cId="462051548" sldId="281"/>
            <ac:spMk id="19" creationId="{5C9051A0-8465-06E1-F809-BDB208F6C201}"/>
          </ac:spMkLst>
        </pc:spChg>
        <pc:picChg chg="add mod">
          <ac:chgData name="Aurele Toussaint" userId="590ce64e3c606c44" providerId="LiveId" clId="{B8E7DC98-491D-5382-89A4-9766D224A60D}" dt="2026-05-13T13:30:43.901" v="465" actId="1076"/>
          <ac:picMkLst>
            <pc:docMk/>
            <pc:sldMk cId="462051548" sldId="281"/>
            <ac:picMk id="10" creationId="{16C5E4E2-AF37-7C3E-DCD1-DEAA2B621AA7}"/>
          </ac:picMkLst>
        </pc:picChg>
        <pc:picChg chg="del">
          <ac:chgData name="Aurele Toussaint" userId="590ce64e3c606c44" providerId="LiveId" clId="{B8E7DC98-491D-5382-89A4-9766D224A60D}" dt="2026-05-13T13:28:59.845" v="459" actId="478"/>
          <ac:picMkLst>
            <pc:docMk/>
            <pc:sldMk cId="462051548" sldId="281"/>
            <ac:picMk id="18" creationId="{83EA8AB1-401C-9A0E-C1D4-FD694F3EB333}"/>
          </ac:picMkLst>
        </pc:picChg>
      </pc:sldChg>
      <pc:sldChg chg="addSp delSp modSp add mod ord">
        <pc:chgData name="Aurele Toussaint" userId="590ce64e3c606c44" providerId="LiveId" clId="{B8E7DC98-491D-5382-89A4-9766D224A60D}" dt="2026-05-13T13:34:22.519" v="521" actId="1076"/>
        <pc:sldMkLst>
          <pc:docMk/>
          <pc:sldMk cId="2446192628" sldId="282"/>
        </pc:sldMkLst>
        <pc:spChg chg="add mod">
          <ac:chgData name="Aurele Toussaint" userId="590ce64e3c606c44" providerId="LiveId" clId="{B8E7DC98-491D-5382-89A4-9766D224A60D}" dt="2026-05-13T13:31:44.676" v="516" actId="20577"/>
          <ac:spMkLst>
            <pc:docMk/>
            <pc:sldMk cId="2446192628" sldId="282"/>
            <ac:spMk id="7" creationId="{D7CA2A49-8CA9-40AD-1770-9BA9B980E156}"/>
          </ac:spMkLst>
        </pc:spChg>
        <pc:spChg chg="del">
          <ac:chgData name="Aurele Toussaint" userId="590ce64e3c606c44" providerId="LiveId" clId="{B8E7DC98-491D-5382-89A4-9766D224A60D}" dt="2026-05-13T13:31:47.549" v="517" actId="478"/>
          <ac:spMkLst>
            <pc:docMk/>
            <pc:sldMk cId="2446192628" sldId="282"/>
            <ac:spMk id="9" creationId="{1CADB0C0-6ABD-D888-B1BF-5609125515DF}"/>
          </ac:spMkLst>
        </pc:spChg>
        <pc:picChg chg="del">
          <ac:chgData name="Aurele Toussaint" userId="590ce64e3c606c44" providerId="LiveId" clId="{B8E7DC98-491D-5382-89A4-9766D224A60D}" dt="2026-05-13T13:31:22.628" v="472" actId="478"/>
          <ac:picMkLst>
            <pc:docMk/>
            <pc:sldMk cId="2446192628" sldId="282"/>
            <ac:picMk id="10" creationId="{943F60DB-C6E5-DE81-CFD9-6E1E035976E3}"/>
          </ac:picMkLst>
        </pc:picChg>
        <pc:picChg chg="add mod">
          <ac:chgData name="Aurele Toussaint" userId="590ce64e3c606c44" providerId="LiveId" clId="{B8E7DC98-491D-5382-89A4-9766D224A60D}" dt="2026-05-13T13:34:22.519" v="521" actId="1076"/>
          <ac:picMkLst>
            <pc:docMk/>
            <pc:sldMk cId="2446192628" sldId="282"/>
            <ac:picMk id="1026" creationId="{20A8A2D6-D1B2-42E5-B1A1-C182610A9D8C}"/>
          </ac:picMkLst>
        </pc:picChg>
      </pc:sldChg>
      <pc:sldChg chg="addSp delSp modSp add mod ord">
        <pc:chgData name="Aurele Toussaint" userId="590ce64e3c606c44" providerId="LiveId" clId="{B8E7DC98-491D-5382-89A4-9766D224A60D}" dt="2026-05-13T13:40:42.605" v="570" actId="20577"/>
        <pc:sldMkLst>
          <pc:docMk/>
          <pc:sldMk cId="1760221675" sldId="283"/>
        </pc:sldMkLst>
        <pc:spChg chg="del">
          <ac:chgData name="Aurele Toussaint" userId="590ce64e3c606c44" providerId="LiveId" clId="{B8E7DC98-491D-5382-89A4-9766D224A60D}" dt="2026-05-13T13:36:52.673" v="528" actId="478"/>
          <ac:spMkLst>
            <pc:docMk/>
            <pc:sldMk cId="1760221675" sldId="283"/>
            <ac:spMk id="3" creationId="{58A24142-55AC-2D23-D2BD-8F2169B86B41}"/>
          </ac:spMkLst>
        </pc:spChg>
        <pc:spChg chg="del">
          <ac:chgData name="Aurele Toussaint" userId="590ce64e3c606c44" providerId="LiveId" clId="{B8E7DC98-491D-5382-89A4-9766D224A60D}" dt="2026-05-13T13:36:52.673" v="528" actId="478"/>
          <ac:spMkLst>
            <pc:docMk/>
            <pc:sldMk cId="1760221675" sldId="283"/>
            <ac:spMk id="9" creationId="{C8CF87E7-7227-9A21-3445-5716772C6458}"/>
          </ac:spMkLst>
        </pc:spChg>
        <pc:spChg chg="add mod">
          <ac:chgData name="Aurele Toussaint" userId="590ce64e3c606c44" providerId="LiveId" clId="{B8E7DC98-491D-5382-89A4-9766D224A60D}" dt="2026-05-13T13:40:42.605" v="570" actId="20577"/>
          <ac:spMkLst>
            <pc:docMk/>
            <pc:sldMk cId="1760221675" sldId="283"/>
            <ac:spMk id="10" creationId="{0405BC9D-A724-1033-69A1-F9E15681E059}"/>
          </ac:spMkLst>
        </pc:spChg>
        <pc:picChg chg="add mod">
          <ac:chgData name="Aurele Toussaint" userId="590ce64e3c606c44" providerId="LiveId" clId="{B8E7DC98-491D-5382-89A4-9766D224A60D}" dt="2026-05-13T13:40:12.853" v="533" actId="1076"/>
          <ac:picMkLst>
            <pc:docMk/>
            <pc:sldMk cId="1760221675" sldId="283"/>
            <ac:picMk id="6" creationId="{3E40463F-4649-8558-169B-9A5F56455D54}"/>
          </ac:picMkLst>
        </pc:picChg>
        <pc:picChg chg="del">
          <ac:chgData name="Aurele Toussaint" userId="590ce64e3c606c44" providerId="LiveId" clId="{B8E7DC98-491D-5382-89A4-9766D224A60D}" dt="2026-05-13T13:36:52.673" v="528" actId="478"/>
          <ac:picMkLst>
            <pc:docMk/>
            <pc:sldMk cId="1760221675" sldId="283"/>
            <ac:picMk id="8" creationId="{030EE0CB-EDDA-0AF9-C79B-93F956CFE867}"/>
          </ac:picMkLst>
        </pc:picChg>
      </pc:sldChg>
      <pc:sldChg chg="add del">
        <pc:chgData name="Aurele Toussaint" userId="590ce64e3c606c44" providerId="LiveId" clId="{B8E7DC98-491D-5382-89A4-9766D224A60D}" dt="2026-05-13T13:36:42.162" v="525"/>
        <pc:sldMkLst>
          <pc:docMk/>
          <pc:sldMk cId="3239827566" sldId="283"/>
        </pc:sldMkLst>
      </pc:sldChg>
      <pc:sldChg chg="addSp modSp add mod ord">
        <pc:chgData name="Aurele Toussaint" userId="590ce64e3c606c44" providerId="LiveId" clId="{B8E7DC98-491D-5382-89A4-9766D224A60D}" dt="2026-05-13T13:42:23.856" v="628" actId="20578"/>
        <pc:sldMkLst>
          <pc:docMk/>
          <pc:sldMk cId="3278547191" sldId="284"/>
        </pc:sldMkLst>
        <pc:spChg chg="add mod">
          <ac:chgData name="Aurele Toussaint" userId="590ce64e3c606c44" providerId="LiveId" clId="{B8E7DC98-491D-5382-89A4-9766D224A60D}" dt="2026-05-13T13:41:58.375" v="609" actId="403"/>
          <ac:spMkLst>
            <pc:docMk/>
            <pc:sldMk cId="3278547191" sldId="284"/>
            <ac:spMk id="6" creationId="{3EFF2F34-030C-5890-ECAD-854B2038E5DB}"/>
          </ac:spMkLst>
        </pc:spChg>
        <pc:spChg chg="add mod">
          <ac:chgData name="Aurele Toussaint" userId="590ce64e3c606c44" providerId="LiveId" clId="{B8E7DC98-491D-5382-89A4-9766D224A60D}" dt="2026-05-13T13:42:19.920" v="627" actId="20577"/>
          <ac:spMkLst>
            <pc:docMk/>
            <pc:sldMk cId="3278547191" sldId="284"/>
            <ac:spMk id="8" creationId="{2771A7EA-78DC-1941-F306-2C411BC37585}"/>
          </ac:spMkLst>
        </pc:spChg>
        <pc:picChg chg="add mod">
          <ac:chgData name="Aurele Toussaint" userId="590ce64e3c606c44" providerId="LiveId" clId="{B8E7DC98-491D-5382-89A4-9766D224A60D}" dt="2026-05-13T13:42:00.684" v="610" actId="1076"/>
          <ac:picMkLst>
            <pc:docMk/>
            <pc:sldMk cId="3278547191" sldId="284"/>
            <ac:picMk id="3" creationId="{ADB1F535-5E5A-1B83-49DF-5B89E5A6C1D9}"/>
          </ac:picMkLst>
        </pc:picChg>
      </pc:sldChg>
      <pc:sldChg chg="add del ord">
        <pc:chgData name="Aurele Toussaint" userId="590ce64e3c606c44" providerId="LiveId" clId="{B8E7DC98-491D-5382-89A4-9766D224A60D}" dt="2026-05-13T13:42:30.209" v="631" actId="2696"/>
        <pc:sldMkLst>
          <pc:docMk/>
          <pc:sldMk cId="3596318021" sldId="285"/>
        </pc:sldMkLst>
      </pc:sldChg>
      <pc:sldChg chg="addSp delSp modSp add mod">
        <pc:chgData name="Aurele Toussaint" userId="590ce64e3c606c44" providerId="LiveId" clId="{B8E7DC98-491D-5382-89A4-9766D224A60D}" dt="2026-05-13T14:03:00.360" v="687" actId="1076"/>
        <pc:sldMkLst>
          <pc:docMk/>
          <pc:sldMk cId="2776225999" sldId="286"/>
        </pc:sldMkLst>
        <pc:spChg chg="add mod">
          <ac:chgData name="Aurele Toussaint" userId="590ce64e3c606c44" providerId="LiveId" clId="{B8E7DC98-491D-5382-89A4-9766D224A60D}" dt="2026-05-13T14:03:00.360" v="687" actId="1076"/>
          <ac:spMkLst>
            <pc:docMk/>
            <pc:sldMk cId="2776225999" sldId="286"/>
            <ac:spMk id="10" creationId="{D2E8BA10-D800-7075-B7B4-DF64EE25A90C}"/>
          </ac:spMkLst>
        </pc:spChg>
        <pc:picChg chg="del">
          <ac:chgData name="Aurele Toussaint" userId="590ce64e3c606c44" providerId="LiveId" clId="{B8E7DC98-491D-5382-89A4-9766D224A60D}" dt="2026-05-13T13:42:32.326" v="632" actId="478"/>
          <ac:picMkLst>
            <pc:docMk/>
            <pc:sldMk cId="2776225999" sldId="286"/>
            <ac:picMk id="3" creationId="{988D396B-DAC8-839E-9FE6-D7C6D15696F7}"/>
          </ac:picMkLst>
        </pc:picChg>
        <pc:picChg chg="add mod">
          <ac:chgData name="Aurele Toussaint" userId="590ce64e3c606c44" providerId="LiveId" clId="{B8E7DC98-491D-5382-89A4-9766D224A60D}" dt="2026-05-13T13:43:11.542" v="639" actId="14100"/>
          <ac:picMkLst>
            <pc:docMk/>
            <pc:sldMk cId="2776225999" sldId="286"/>
            <ac:picMk id="9" creationId="{BDD68F83-5DF6-3048-9EC1-4F60C5842D83}"/>
          </ac:picMkLst>
        </pc:picChg>
      </pc:sldChg>
    </pc:docChg>
  </pc:docChgLst>
  <pc:docChgLst>
    <pc:chgData name="Guest User" providerId="Windows Live" clId="Web-{43B0498C-E34B-F766-2230-34AC50B6236F}"/>
    <pc:docChg chg="modSld">
      <pc:chgData name="Guest User" userId="" providerId="Windows Live" clId="Web-{43B0498C-E34B-F766-2230-34AC50B6236F}" dt="2026-05-15T18:24:47.293" v="1" actId="1076"/>
      <pc:docMkLst>
        <pc:docMk/>
      </pc:docMkLst>
      <pc:sldChg chg="modSp">
        <pc:chgData name="Guest User" userId="" providerId="Windows Live" clId="Web-{43B0498C-E34B-F766-2230-34AC50B6236F}" dt="2026-05-15T18:24:47.293" v="1" actId="1076"/>
        <pc:sldMkLst>
          <pc:docMk/>
          <pc:sldMk cId="516530305" sldId="278"/>
        </pc:sldMkLst>
        <pc:cxnChg chg="mod">
          <ac:chgData name="Guest User" userId="" providerId="Windows Live" clId="Web-{43B0498C-E34B-F766-2230-34AC50B6236F}" dt="2026-05-15T18:24:47.293" v="1" actId="1076"/>
          <ac:cxnSpMkLst>
            <pc:docMk/>
            <pc:sldMk cId="516530305" sldId="278"/>
            <ac:cxnSpMk id="7" creationId="{95A113D6-1F45-A92A-9FDE-66192E92341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4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C325-922D-230C-83F3-6657201D3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C73F2-F633-A4A1-E51C-47296881C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200C4-E422-1E1F-FCE1-E927EE8679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8FBFE2-15BD-0A87-7D4F-657EFF2739FB}"/>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64490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836F-7662-DCB2-D7EF-61E1C4D44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78A06-BA30-48E6-F273-FF427CA5C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0339E-3282-F85D-D7FB-0B2031B3DF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A848CF-259C-9CCB-16F1-C03EE767483C}"/>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2137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1ACB-2610-6E51-F5FB-ED44C089C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C6888-C731-30BF-67C4-B73422974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4C679-43A9-797C-3A37-8621336201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9A652E-61E5-2729-2422-ECCB6C1DE7B0}"/>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226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33C3-A6EB-FC02-BA3F-2FB021302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D893E-01EA-2AF6-4005-22440614F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0ACBA-3E6D-B7A0-057D-2F8B08B28F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8B45C-306C-A35F-9EB5-4A1D347FFBE4}"/>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82800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06087-B736-2170-1911-7857B3834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F045A-72C9-0BEF-86E5-838854EFC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41760-D2AF-79D9-FE7E-99D6041D4E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77362A-2076-6C9A-35F5-71ABAD493DF7}"/>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02660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3862-B3F7-D272-46DA-1200B212E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5B179-97C0-7608-46B3-D94FC8A69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10623-C91D-D19C-66B2-0BF989A023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5D4E56-0064-67F7-FD8B-A3546DE492E2}"/>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18143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9857-DEBC-7FCA-CAE2-A23D69E86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6C314-BA63-3DDF-69F5-2A5462E29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F27C8-ED92-D483-4170-A79CDA3967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91F555-0905-3B22-EE20-B566894729EF}"/>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95117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5833872" cy="685800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Oval 2"/>
          <p:cNvSpPr/>
          <p:nvPr/>
        </p:nvSpPr>
        <p:spPr>
          <a:xfrm>
            <a:off x="91440" y="-457200"/>
            <a:ext cx="3840480" cy="3840480"/>
          </a:xfrm>
          <a:prstGeom prst="ellipse">
            <a:avLst/>
          </a:prstGeom>
          <a:solidFill>
            <a:srgbClr val="2D5A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828800" y="3840480"/>
            <a:ext cx="4572000" cy="4572000"/>
          </a:xfrm>
          <a:prstGeom prst="ellipse">
            <a:avLst/>
          </a:prstGeom>
          <a:solidFill>
            <a:srgbClr val="2D5A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6327648" y="502920"/>
            <a:ext cx="502920" cy="128016"/>
          </a:xfrm>
          <a:prstGeom prst="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6199632" y="777240"/>
            <a:ext cx="5715000" cy="1737360"/>
          </a:xfrm>
          <a:prstGeom prst="rect">
            <a:avLst/>
          </a:prstGeom>
          <a:noFill/>
        </p:spPr>
        <p:txBody>
          <a:bodyPr wrap="none">
            <a:spAutoFit/>
          </a:bodyPr>
          <a:lstStyle/>
          <a:p>
            <a:r>
              <a:rPr sz="3200">
                <a:solidFill>
                  <a:srgbClr val="1A3D2B"/>
                </a:solidFill>
                <a:latin typeface="Calibri"/>
              </a:rPr>
              <a:t>Trait-based approach</a:t>
            </a:r>
          </a:p>
          <a:p>
            <a:r>
              <a:rPr sz="3200">
                <a:solidFill>
                  <a:srgbClr val="1A3D2B"/>
                </a:solidFill>
                <a:latin typeface="Calibri"/>
              </a:rPr>
              <a:t>in community ecology</a:t>
            </a:r>
          </a:p>
        </p:txBody>
      </p:sp>
      <p:sp>
        <p:nvSpPr>
          <p:cNvPr id="7" name="Rectangle 6"/>
          <p:cNvSpPr/>
          <p:nvPr/>
        </p:nvSpPr>
        <p:spPr>
          <a:xfrm>
            <a:off x="6327648" y="2697480"/>
            <a:ext cx="5349240" cy="18288"/>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6327648" y="2834640"/>
            <a:ext cx="5596128" cy="2011680"/>
          </a:xfrm>
          <a:prstGeom prst="rect">
            <a:avLst/>
          </a:prstGeom>
          <a:noFill/>
        </p:spPr>
        <p:txBody>
          <a:bodyPr wrap="none">
            <a:spAutoFit/>
          </a:bodyPr>
          <a:lstStyle/>
          <a:p>
            <a:r>
              <a:rPr sz="1600">
                <a:solidFill>
                  <a:srgbClr val="1A3D2B"/>
                </a:solidFill>
                <a:latin typeface="Calibri"/>
              </a:rPr>
              <a:t>Day 4 — Fish morphological traits</a:t>
            </a:r>
          </a:p>
          <a:p>
            <a:r>
              <a:rPr sz="1600">
                <a:solidFill>
                  <a:srgbClr val="1A3D2B"/>
                </a:solidFill>
                <a:latin typeface="Calibri"/>
              </a:rPr>
              <a:t>&amp; landmark measurements</a:t>
            </a:r>
          </a:p>
          <a:p>
            <a:r>
              <a:rPr sz="1100">
                <a:solidFill>
                  <a:srgbClr val="555555"/>
                </a:solidFill>
                <a:latin typeface="Calibri"/>
              </a:rPr>
              <a:t>FishMorph (Brosse et al. 2021) · 21 points · 11 measures · 10 ratios</a:t>
            </a:r>
          </a:p>
          <a:p>
            <a:r>
              <a:rPr sz="1000">
                <a:solidFill>
                  <a:srgbClr val="555555"/>
                </a:solidFill>
                <a:latin typeface="Calibri"/>
              </a:rPr>
              <a:t>Belém, Pará · Amazon, Brazil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4340-78FF-06F9-FA84-1F93BE06A617}"/>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CA31E5AA-B253-D5A3-6EDE-57642DEE6E45}"/>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a:extLst>
              <a:ext uri="{FF2B5EF4-FFF2-40B4-BE49-F238E27FC236}">
                <a16:creationId xmlns:a16="http://schemas.microsoft.com/office/drawing/2014/main" id="{C14FD7B6-F10B-F977-326F-962DD6C82494}"/>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a:extLst>
              <a:ext uri="{FF2B5EF4-FFF2-40B4-BE49-F238E27FC236}">
                <a16:creationId xmlns:a16="http://schemas.microsoft.com/office/drawing/2014/main" id="{6811C509-0CF3-BF68-D2FE-E81B2EADE0FC}"/>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F8CB4AEA-DEB6-B3E4-9B9B-5ADC64698658}"/>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3343450E-AEBA-4385-D92F-BD4C9022C060}"/>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a:extLst>
              <a:ext uri="{FF2B5EF4-FFF2-40B4-BE49-F238E27FC236}">
                <a16:creationId xmlns:a16="http://schemas.microsoft.com/office/drawing/2014/main" id="{E6CBAA7F-ED4A-EEE9-FA3B-A7FAC673A47E}"/>
              </a:ext>
            </a:extLst>
          </p:cNvPr>
          <p:cNvSpPr txBox="1"/>
          <p:nvPr/>
        </p:nvSpPr>
        <p:spPr>
          <a:xfrm>
            <a:off x="502920" y="164592"/>
            <a:ext cx="6828857" cy="523220"/>
          </a:xfrm>
          <a:prstGeom prst="rect">
            <a:avLst/>
          </a:prstGeom>
          <a:noFill/>
        </p:spPr>
        <p:txBody>
          <a:bodyPr wrap="none">
            <a:spAutoFit/>
          </a:bodyPr>
          <a:lstStyle/>
          <a:p>
            <a:pPr algn="l"/>
            <a:r>
              <a:rPr sz="2800" b="1" i="1">
                <a:solidFill>
                  <a:srgbClr val="FFFFFF"/>
                </a:solidFill>
                <a:latin typeface="Calibri"/>
              </a:rPr>
              <a:t>Step 3 — From 11 measurements to 10 traits</a:t>
            </a:r>
          </a:p>
        </p:txBody>
      </p:sp>
      <p:sp>
        <p:nvSpPr>
          <p:cNvPr id="8" name="Rounded Rectangle 7">
            <a:extLst>
              <a:ext uri="{FF2B5EF4-FFF2-40B4-BE49-F238E27FC236}">
                <a16:creationId xmlns:a16="http://schemas.microsoft.com/office/drawing/2014/main" id="{41C779E2-4A55-239C-51B3-34ABA12F7DF7}"/>
              </a:ext>
            </a:extLst>
          </p:cNvPr>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a:extLst>
              <a:ext uri="{FF2B5EF4-FFF2-40B4-BE49-F238E27FC236}">
                <a16:creationId xmlns:a16="http://schemas.microsoft.com/office/drawing/2014/main" id="{2DADECA5-5C5E-972F-79CA-B9385EF6AC67}"/>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STEP 3</a:t>
            </a:r>
          </a:p>
        </p:txBody>
      </p:sp>
      <p:sp>
        <p:nvSpPr>
          <p:cNvPr id="11" name="Rectangle 10">
            <a:extLst>
              <a:ext uri="{FF2B5EF4-FFF2-40B4-BE49-F238E27FC236}">
                <a16:creationId xmlns:a16="http://schemas.microsoft.com/office/drawing/2014/main" id="{4AD3676F-4265-4EF0-B6D3-1D39D00E2903}"/>
              </a:ext>
            </a:extLst>
          </p:cNvPr>
          <p:cNvSpPr/>
          <p:nvPr/>
        </p:nvSpPr>
        <p:spPr>
          <a:xfrm>
            <a:off x="457200" y="5989320"/>
            <a:ext cx="11247120" cy="36576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92659E73-F47E-324D-DF1A-D73BABD14028}"/>
              </a:ext>
            </a:extLst>
          </p:cNvPr>
          <p:cNvSpPr txBox="1"/>
          <p:nvPr/>
        </p:nvSpPr>
        <p:spPr>
          <a:xfrm>
            <a:off x="548640" y="6025896"/>
            <a:ext cx="1449628" cy="400110"/>
          </a:xfrm>
          <a:prstGeom prst="rect">
            <a:avLst/>
          </a:prstGeom>
          <a:noFill/>
        </p:spPr>
        <p:txBody>
          <a:bodyPr wrap="none">
            <a:spAutoFit/>
          </a:bodyPr>
          <a:lstStyle/>
          <a:p>
            <a:r>
              <a:rPr sz="2000" b="1">
                <a:solidFill>
                  <a:srgbClr val="FFFFFF"/>
                </a:solidFill>
                <a:latin typeface="Calibri"/>
              </a:rPr>
              <a:t>Why ratios?</a:t>
            </a:r>
          </a:p>
        </p:txBody>
      </p:sp>
      <p:sp>
        <p:nvSpPr>
          <p:cNvPr id="13" name="Rectangle 12">
            <a:extLst>
              <a:ext uri="{FF2B5EF4-FFF2-40B4-BE49-F238E27FC236}">
                <a16:creationId xmlns:a16="http://schemas.microsoft.com/office/drawing/2014/main" id="{A59F85A7-E0AE-F6B0-C312-CFD8074B4411}"/>
              </a:ext>
            </a:extLst>
          </p:cNvPr>
          <p:cNvSpPr/>
          <p:nvPr/>
        </p:nvSpPr>
        <p:spPr>
          <a:xfrm>
            <a:off x="457200" y="6355080"/>
            <a:ext cx="11247120" cy="274319"/>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a:extLst>
              <a:ext uri="{FF2B5EF4-FFF2-40B4-BE49-F238E27FC236}">
                <a16:creationId xmlns:a16="http://schemas.microsoft.com/office/drawing/2014/main" id="{4F7833F6-CDB8-B81D-191E-5E1EE4E493A0}"/>
              </a:ext>
            </a:extLst>
          </p:cNvPr>
          <p:cNvSpPr txBox="1"/>
          <p:nvPr/>
        </p:nvSpPr>
        <p:spPr>
          <a:xfrm>
            <a:off x="548640" y="6361325"/>
            <a:ext cx="11064240" cy="276999"/>
          </a:xfrm>
          <a:prstGeom prst="rect">
            <a:avLst/>
          </a:prstGeom>
          <a:noFill/>
        </p:spPr>
        <p:txBody>
          <a:bodyPr wrap="square">
            <a:spAutoFit/>
          </a:bodyPr>
          <a:lstStyle/>
          <a:p>
            <a:pPr>
              <a:spcAft>
                <a:spcPts val="200"/>
              </a:spcAft>
            </a:pPr>
            <a:r>
              <a:rPr sz="1200">
                <a:solidFill>
                  <a:srgbClr val="333333"/>
                </a:solidFill>
                <a:latin typeface="Calibri"/>
              </a:rPr>
              <a:t>Dividing two distances of the same fish removes body size from the comparison — so a 3 cm tetra and a 3 m arapaima can be compared on the SAME functional space.</a:t>
            </a:r>
          </a:p>
        </p:txBody>
      </p:sp>
      <p:sp>
        <p:nvSpPr>
          <p:cNvPr id="15" name="TextBox 14">
            <a:extLst>
              <a:ext uri="{FF2B5EF4-FFF2-40B4-BE49-F238E27FC236}">
                <a16:creationId xmlns:a16="http://schemas.microsoft.com/office/drawing/2014/main" id="{F228B5BF-5D86-C42C-D8E1-5DC00879763D}"/>
              </a:ext>
            </a:extLst>
          </p:cNvPr>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6" name="TextBox 15">
            <a:extLst>
              <a:ext uri="{FF2B5EF4-FFF2-40B4-BE49-F238E27FC236}">
                <a16:creationId xmlns:a16="http://schemas.microsoft.com/office/drawing/2014/main" id="{1B4276FE-774F-0A1E-06DD-B08350A9D998}"/>
              </a:ext>
            </a:extLst>
          </p:cNvPr>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08 / 20</a:t>
            </a:r>
          </a:p>
        </p:txBody>
      </p:sp>
      <p:pic>
        <p:nvPicPr>
          <p:cNvPr id="18" name="Picture 8" descr="E_pca_loadings.png">
            <a:extLst>
              <a:ext uri="{FF2B5EF4-FFF2-40B4-BE49-F238E27FC236}">
                <a16:creationId xmlns:a16="http://schemas.microsoft.com/office/drawing/2014/main" id="{D4C3F40D-7560-1626-C62D-0836AE204E77}"/>
              </a:ext>
            </a:extLst>
          </p:cNvPr>
          <p:cNvPicPr>
            <a:picLocks noChangeAspect="1"/>
          </p:cNvPicPr>
          <p:nvPr/>
        </p:nvPicPr>
        <p:blipFill>
          <a:blip r:embed="rId3"/>
          <a:stretch>
            <a:fillRect/>
          </a:stretch>
        </p:blipFill>
        <p:spPr>
          <a:xfrm>
            <a:off x="6512920" y="1037191"/>
            <a:ext cx="5000000" cy="4805825"/>
          </a:xfrm>
          <a:prstGeom prst="rect">
            <a:avLst/>
          </a:prstGeom>
        </p:spPr>
      </p:pic>
      <p:sp>
        <p:nvSpPr>
          <p:cNvPr id="19" name="TextBox 9">
            <a:extLst>
              <a:ext uri="{FF2B5EF4-FFF2-40B4-BE49-F238E27FC236}">
                <a16:creationId xmlns:a16="http://schemas.microsoft.com/office/drawing/2014/main" id="{EEDAAFCF-8EE5-B93D-8C95-D1D29693953F}"/>
              </a:ext>
            </a:extLst>
          </p:cNvPr>
          <p:cNvSpPr txBox="1"/>
          <p:nvPr/>
        </p:nvSpPr>
        <p:spPr>
          <a:xfrm>
            <a:off x="502920" y="2181343"/>
            <a:ext cx="5800000" cy="4000000"/>
          </a:xfrm>
          <a:prstGeom prst="rect">
            <a:avLst/>
          </a:prstGeom>
          <a:noFill/>
        </p:spPr>
        <p:txBody>
          <a:bodyPr wrap="square" lIns="0" tIns="0" rIns="0" bIns="0" anchor="t">
            <a:spAutoFit/>
          </a:bodyPr>
          <a:lstStyle/>
          <a:p>
            <a:pPr algn="l">
              <a:spcAft>
                <a:spcPts val="600"/>
              </a:spcAft>
            </a:pPr>
            <a:r>
              <a:rPr sz="1300" b="0" i="0">
                <a:solidFill>
                  <a:srgbClr val="1F1F1F"/>
                </a:solidFill>
                <a:latin typeface="Calibri"/>
              </a:rPr>
              <a:t>First axis loads body-size (</a:t>
            </a:r>
            <a:r>
              <a:rPr sz="1300" b="0" i="0" err="1">
                <a:solidFill>
                  <a:srgbClr val="1F1F1F"/>
                </a:solidFill>
                <a:latin typeface="Calibri"/>
              </a:rPr>
              <a:t>MBl</a:t>
            </a:r>
            <a:r>
              <a:rPr sz="1300" b="0" i="0">
                <a:solidFill>
                  <a:srgbClr val="1F1F1F"/>
                </a:solidFill>
                <a:latin typeface="Calibri"/>
              </a:rPr>
              <a:t>) and body-elongation (Bel, BLs) — the locomotion / hydrodynamic axis.</a:t>
            </a:r>
          </a:p>
          <a:p>
            <a:pPr algn="l">
              <a:spcAft>
                <a:spcPts val="600"/>
              </a:spcAft>
            </a:pPr>
            <a:endParaRPr sz="1300" b="0" i="0">
              <a:solidFill>
                <a:srgbClr val="1F1F1F"/>
              </a:solidFill>
              <a:latin typeface="Calibri"/>
            </a:endParaRPr>
          </a:p>
          <a:p>
            <a:pPr algn="l">
              <a:spcAft>
                <a:spcPts val="600"/>
              </a:spcAft>
            </a:pPr>
            <a:r>
              <a:rPr sz="1300" b="0" i="0">
                <a:solidFill>
                  <a:srgbClr val="1F1F1F"/>
                </a:solidFill>
                <a:latin typeface="Calibri"/>
              </a:rPr>
              <a:t>Second axis loads feeding traits (OGp, </a:t>
            </a:r>
            <a:r>
              <a:rPr sz="1300" b="0" i="0" err="1">
                <a:solidFill>
                  <a:srgbClr val="1F1F1F"/>
                </a:solidFill>
                <a:latin typeface="Calibri"/>
              </a:rPr>
              <a:t>RJl</a:t>
            </a:r>
            <a:r>
              <a:rPr sz="1300" b="0" i="0">
                <a:solidFill>
                  <a:srgbClr val="1F1F1F"/>
                </a:solidFill>
                <a:latin typeface="Calibri"/>
              </a:rPr>
              <a:t>, REs) — the trophic axis.</a:t>
            </a:r>
          </a:p>
          <a:p>
            <a:pPr algn="l">
              <a:spcAft>
                <a:spcPts val="600"/>
              </a:spcAft>
            </a:pPr>
            <a:endParaRPr sz="1300" b="0" i="0">
              <a:solidFill>
                <a:srgbClr val="1F1F1F"/>
              </a:solidFill>
              <a:latin typeface="Calibri"/>
            </a:endParaRPr>
          </a:p>
          <a:p>
            <a:pPr algn="l">
              <a:spcAft>
                <a:spcPts val="600"/>
              </a:spcAft>
            </a:pPr>
            <a:r>
              <a:rPr sz="1300" b="0" i="0">
                <a:solidFill>
                  <a:srgbClr val="1F1F1F"/>
                </a:solidFill>
                <a:latin typeface="Calibri"/>
              </a:rPr>
              <a:t>On the 5-D version of this space, PFs and </a:t>
            </a:r>
            <a:r>
              <a:rPr sz="1300" b="0" i="0" err="1">
                <a:solidFill>
                  <a:srgbClr val="1F1F1F"/>
                </a:solidFill>
                <a:latin typeface="Calibri"/>
              </a:rPr>
              <a:t>CPt</a:t>
            </a:r>
            <a:r>
              <a:rPr sz="1300" b="0" i="0">
                <a:solidFill>
                  <a:srgbClr val="1F1F1F"/>
                </a:solidFill>
                <a:latin typeface="Calibri"/>
              </a:rPr>
              <a:t> split into a third axis (</a:t>
            </a:r>
            <a:r>
              <a:rPr sz="1300" b="0" i="0" err="1">
                <a:solidFill>
                  <a:srgbClr val="1F1F1F"/>
                </a:solidFill>
                <a:latin typeface="Calibri"/>
              </a:rPr>
              <a:t>manoeuvrability</a:t>
            </a:r>
            <a:r>
              <a:rPr sz="1300" b="0" i="0">
                <a:solidFill>
                  <a:srgbClr val="1F1F1F"/>
                </a:solidFill>
                <a:latin typeface="Calibri"/>
              </a:rPr>
              <a:t> vs propulsion); always check the Maire </a:t>
            </a:r>
            <a:r>
              <a:rPr sz="1300" b="0" i="0" err="1">
                <a:solidFill>
                  <a:srgbClr val="1F1F1F"/>
                </a:solidFill>
                <a:latin typeface="Calibri"/>
              </a:rPr>
              <a:t>mSD</a:t>
            </a:r>
            <a:r>
              <a:rPr sz="1300" b="0" i="0">
                <a:solidFill>
                  <a:srgbClr val="1F1F1F"/>
                </a:solidFill>
                <a:latin typeface="Calibri"/>
              </a:rPr>
              <a:t> diagnostic before truncating to 2-D for plotting.</a:t>
            </a:r>
          </a:p>
        </p:txBody>
      </p:sp>
    </p:spTree>
    <p:extLst>
      <p:ext uri="{BB962C8B-B14F-4D97-AF65-F5344CB8AC3E}">
        <p14:creationId xmlns:p14="http://schemas.microsoft.com/office/powerpoint/2010/main" val="33061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0812-8802-C803-3DF4-67F25601F6E7}"/>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D7E3C147-236F-D066-EB8C-FE90E6700FA3}"/>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a:extLst>
              <a:ext uri="{FF2B5EF4-FFF2-40B4-BE49-F238E27FC236}">
                <a16:creationId xmlns:a16="http://schemas.microsoft.com/office/drawing/2014/main" id="{8E9DDB0C-2E56-B9A4-690B-26585201543D}"/>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a:extLst>
              <a:ext uri="{FF2B5EF4-FFF2-40B4-BE49-F238E27FC236}">
                <a16:creationId xmlns:a16="http://schemas.microsoft.com/office/drawing/2014/main" id="{8514DE59-676F-D766-BDAF-A4A931BD050D}"/>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BD61CA93-9AAD-385F-AF26-1DEA3EAC8136}"/>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E04126FD-C960-09BF-0DF6-8E939FDBA906}"/>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ounded Rectangle 7">
            <a:extLst>
              <a:ext uri="{FF2B5EF4-FFF2-40B4-BE49-F238E27FC236}">
                <a16:creationId xmlns:a16="http://schemas.microsoft.com/office/drawing/2014/main" id="{C2701501-936C-6129-CEBA-DAF729AAC4C9}"/>
              </a:ext>
            </a:extLst>
          </p:cNvPr>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a:extLst>
              <a:ext uri="{FF2B5EF4-FFF2-40B4-BE49-F238E27FC236}">
                <a16:creationId xmlns:a16="http://schemas.microsoft.com/office/drawing/2014/main" id="{0DC77151-35F0-A6FF-B008-2DF277A4D9C1}"/>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STEP 3</a:t>
            </a:r>
          </a:p>
        </p:txBody>
      </p:sp>
      <p:sp>
        <p:nvSpPr>
          <p:cNvPr id="15" name="TextBox 14">
            <a:extLst>
              <a:ext uri="{FF2B5EF4-FFF2-40B4-BE49-F238E27FC236}">
                <a16:creationId xmlns:a16="http://schemas.microsoft.com/office/drawing/2014/main" id="{95CC0569-5AC5-380F-C86B-B841123A1E41}"/>
              </a:ext>
            </a:extLst>
          </p:cNvPr>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6" name="TextBox 15">
            <a:extLst>
              <a:ext uri="{FF2B5EF4-FFF2-40B4-BE49-F238E27FC236}">
                <a16:creationId xmlns:a16="http://schemas.microsoft.com/office/drawing/2014/main" id="{CF98F6AE-C679-C4D7-967E-D6634E752F97}"/>
              </a:ext>
            </a:extLst>
          </p:cNvPr>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08 / 20</a:t>
            </a:r>
          </a:p>
        </p:txBody>
      </p:sp>
      <p:pic>
        <p:nvPicPr>
          <p:cNvPr id="10" name="Image 9">
            <a:extLst>
              <a:ext uri="{FF2B5EF4-FFF2-40B4-BE49-F238E27FC236}">
                <a16:creationId xmlns:a16="http://schemas.microsoft.com/office/drawing/2014/main" id="{16C5E4E2-AF37-7C3E-DCD1-DEAA2B621AA7}"/>
              </a:ext>
            </a:extLst>
          </p:cNvPr>
          <p:cNvPicPr>
            <a:picLocks noChangeAspect="1"/>
          </p:cNvPicPr>
          <p:nvPr/>
        </p:nvPicPr>
        <p:blipFill>
          <a:blip r:embed="rId3"/>
          <a:stretch>
            <a:fillRect/>
          </a:stretch>
        </p:blipFill>
        <p:spPr>
          <a:xfrm>
            <a:off x="2885440" y="1033272"/>
            <a:ext cx="6573520" cy="5360071"/>
          </a:xfrm>
          <a:prstGeom prst="rect">
            <a:avLst/>
          </a:prstGeom>
        </p:spPr>
      </p:pic>
    </p:spTree>
    <p:extLst>
      <p:ext uri="{BB962C8B-B14F-4D97-AF65-F5344CB8AC3E}">
        <p14:creationId xmlns:p14="http://schemas.microsoft.com/office/powerpoint/2010/main" val="46205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19" name="Oval 18"/>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Oval 17"/>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ectangle 16"/>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502920" y="164592"/>
            <a:ext cx="7108100" cy="523220"/>
          </a:xfrm>
          <a:prstGeom prst="rect">
            <a:avLst/>
          </a:prstGeom>
          <a:noFill/>
        </p:spPr>
        <p:txBody>
          <a:bodyPr wrap="none">
            <a:spAutoFit/>
          </a:bodyPr>
          <a:lstStyle/>
          <a:p>
            <a:pPr algn="l"/>
            <a:r>
              <a:rPr sz="2800" b="1" i="1">
                <a:solidFill>
                  <a:srgbClr val="FFFFFF"/>
                </a:solidFill>
                <a:latin typeface="Calibri"/>
              </a:rPr>
              <a:t>Why freshwater fish? The Neotropical paradox</a:t>
            </a:r>
          </a:p>
        </p:txBody>
      </p:sp>
      <p:sp>
        <p:nvSpPr>
          <p:cNvPr id="4" name="Rounded Rectangle 3"/>
          <p:cNvSpPr/>
          <p:nvPr/>
        </p:nvSpPr>
        <p:spPr>
          <a:xfrm>
            <a:off x="10332720" y="228600"/>
            <a:ext cx="1508760" cy="411480"/>
          </a:xfrm>
          <a:prstGeom prst="round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MOTIVATION</a:t>
            </a:r>
          </a:p>
        </p:txBody>
      </p:sp>
      <p:sp>
        <p:nvSpPr>
          <p:cNvPr id="6" name="Rectangle 5"/>
          <p:cNvSpPr/>
          <p:nvPr/>
        </p:nvSpPr>
        <p:spPr>
          <a:xfrm>
            <a:off x="457200" y="1097280"/>
            <a:ext cx="11247120" cy="704088"/>
          </a:xfrm>
          <a:prstGeom prst="rect">
            <a:avLst/>
          </a:prstGeom>
          <a:solidFill>
            <a:srgbClr val="E8F5EE"/>
          </a:solidFill>
          <a:ln w="19050">
            <a:solidFill>
              <a:srgbClr val="1A3D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99815" y="1234439"/>
            <a:ext cx="11361893" cy="461665"/>
          </a:xfrm>
          <a:prstGeom prst="rect">
            <a:avLst/>
          </a:prstGeom>
          <a:noFill/>
        </p:spPr>
        <p:txBody>
          <a:bodyPr wrap="none">
            <a:spAutoFit/>
          </a:bodyPr>
          <a:lstStyle/>
          <a:p>
            <a:pPr algn="ctr"/>
            <a:r>
              <a:rPr sz="2400" b="1" i="1">
                <a:solidFill>
                  <a:srgbClr val="1A3D2B"/>
                </a:solidFill>
                <a:latin typeface="Calibri"/>
              </a:rPr>
              <a:t>The Amazon basin is the world's largest concentration of freshwater functional diversity</a:t>
            </a:r>
          </a:p>
        </p:txBody>
      </p:sp>
      <p:sp>
        <p:nvSpPr>
          <p:cNvPr id="8" name="Rectangle 7"/>
          <p:cNvSpPr/>
          <p:nvPr/>
        </p:nvSpPr>
        <p:spPr>
          <a:xfrm>
            <a:off x="926737" y="2194560"/>
            <a:ext cx="2641600" cy="1709928"/>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02920" y="2377440"/>
            <a:ext cx="3566160" cy="2743200"/>
          </a:xfrm>
          <a:prstGeom prst="rect">
            <a:avLst/>
          </a:prstGeom>
          <a:noFill/>
        </p:spPr>
        <p:txBody>
          <a:bodyPr wrap="none">
            <a:spAutoFit/>
          </a:bodyPr>
          <a:lstStyle/>
          <a:p>
            <a:pPr algn="ctr"/>
            <a:r>
              <a:rPr sz="5000">
                <a:solidFill>
                  <a:srgbClr val="FFFFFF"/>
                </a:solidFill>
                <a:latin typeface="Calibri"/>
              </a:rPr>
              <a:t>&gt;10,000</a:t>
            </a:r>
          </a:p>
          <a:p>
            <a:pPr algn="ctr"/>
            <a:r>
              <a:rPr sz="1300">
                <a:solidFill>
                  <a:srgbClr val="FFFFFF"/>
                </a:solidFill>
                <a:latin typeface="Calibri"/>
              </a:rPr>
              <a:t>fish species in the Neotropics</a:t>
            </a:r>
          </a:p>
          <a:p>
            <a:pPr algn="ctr"/>
            <a:r>
              <a:rPr sz="1000">
                <a:solidFill>
                  <a:srgbClr val="FFFFFF"/>
                </a:solidFill>
                <a:latin typeface="Calibri"/>
              </a:rPr>
              <a:t>≈ 30 % of all vertebrate species on Earth</a:t>
            </a:r>
          </a:p>
        </p:txBody>
      </p:sp>
      <p:sp>
        <p:nvSpPr>
          <p:cNvPr id="10" name="Rectangle 9"/>
          <p:cNvSpPr/>
          <p:nvPr/>
        </p:nvSpPr>
        <p:spPr>
          <a:xfrm>
            <a:off x="4858657" y="2194560"/>
            <a:ext cx="2641600" cy="1709928"/>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312062" y="2377440"/>
            <a:ext cx="1811714" cy="1215717"/>
          </a:xfrm>
          <a:prstGeom prst="rect">
            <a:avLst/>
          </a:prstGeom>
          <a:noFill/>
        </p:spPr>
        <p:txBody>
          <a:bodyPr wrap="none">
            <a:spAutoFit/>
          </a:bodyPr>
          <a:lstStyle/>
          <a:p>
            <a:pPr algn="ctr"/>
            <a:r>
              <a:rPr sz="5000">
                <a:solidFill>
                  <a:srgbClr val="FFFFFF"/>
                </a:solidFill>
                <a:latin typeface="Calibri"/>
              </a:rPr>
              <a:t>75 %</a:t>
            </a:r>
          </a:p>
          <a:p>
            <a:pPr algn="ctr"/>
            <a:r>
              <a:rPr sz="1300">
                <a:solidFill>
                  <a:srgbClr val="FFFFFF"/>
                </a:solidFill>
                <a:latin typeface="Calibri"/>
              </a:rPr>
              <a:t>of global freshwater FD</a:t>
            </a:r>
          </a:p>
          <a:p>
            <a:pPr algn="ctr"/>
            <a:r>
              <a:rPr sz="1000">
                <a:solidFill>
                  <a:srgbClr val="FFFFFF"/>
                </a:solidFill>
                <a:latin typeface="Calibri"/>
              </a:rPr>
              <a:t>concentrated in the Neotropics</a:t>
            </a:r>
          </a:p>
        </p:txBody>
      </p:sp>
      <p:sp>
        <p:nvSpPr>
          <p:cNvPr id="12" name="Rectangle 11"/>
          <p:cNvSpPr/>
          <p:nvPr/>
        </p:nvSpPr>
        <p:spPr>
          <a:xfrm>
            <a:off x="8790577" y="2194560"/>
            <a:ext cx="2641600" cy="1709928"/>
          </a:xfrm>
          <a:prstGeom prst="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8366760" y="2377440"/>
            <a:ext cx="3566160" cy="2743200"/>
          </a:xfrm>
          <a:prstGeom prst="rect">
            <a:avLst/>
          </a:prstGeom>
          <a:noFill/>
        </p:spPr>
        <p:txBody>
          <a:bodyPr wrap="none">
            <a:spAutoFit/>
          </a:bodyPr>
          <a:lstStyle/>
          <a:p>
            <a:pPr algn="ctr"/>
            <a:r>
              <a:rPr sz="5000">
                <a:solidFill>
                  <a:srgbClr val="FFFFFF"/>
                </a:solidFill>
                <a:latin typeface="Calibri"/>
              </a:rPr>
              <a:t>≈ 6,000</a:t>
            </a:r>
          </a:p>
          <a:p>
            <a:pPr algn="ctr"/>
            <a:r>
              <a:rPr sz="1300">
                <a:solidFill>
                  <a:srgbClr val="FFFFFF"/>
                </a:solidFill>
                <a:latin typeface="Calibri"/>
              </a:rPr>
              <a:t>species in the Amazon basin</a:t>
            </a:r>
          </a:p>
          <a:p>
            <a:pPr algn="ctr"/>
            <a:r>
              <a:rPr sz="1000">
                <a:solidFill>
                  <a:srgbClr val="FFFFFF"/>
                </a:solidFill>
                <a:latin typeface="Calibri"/>
              </a:rPr>
              <a:t>more than in all of Europe's rivers combined</a:t>
            </a:r>
          </a:p>
        </p:txBody>
      </p:sp>
      <p:sp>
        <p:nvSpPr>
          <p:cNvPr id="14" name="TextBox 13"/>
          <p:cNvSpPr txBox="1"/>
          <p:nvPr/>
        </p:nvSpPr>
        <p:spPr>
          <a:xfrm>
            <a:off x="470916" y="4567089"/>
            <a:ext cx="11247120" cy="338554"/>
          </a:xfrm>
          <a:prstGeom prst="rect">
            <a:avLst/>
          </a:prstGeom>
          <a:noFill/>
        </p:spPr>
        <p:txBody>
          <a:bodyPr wrap="square">
            <a:spAutoFit/>
          </a:bodyPr>
          <a:lstStyle/>
          <a:p>
            <a:pPr algn="ctr"/>
            <a:r>
              <a:rPr sz="1600" b="1" u="sng">
                <a:solidFill>
                  <a:srgbClr val="1A3D2B"/>
                </a:solidFill>
                <a:latin typeface="Calibri"/>
              </a:rPr>
              <a:t>This makes the Amazon a critical natural laboratory for testing trait-based hypotheses at global scale.</a:t>
            </a:r>
          </a:p>
        </p:txBody>
      </p:sp>
      <p:sp>
        <p:nvSpPr>
          <p:cNvPr id="15" name="TextBox 14"/>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6FF3-A977-9A2C-7F5E-FF08C9990221}"/>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0C92E0E3-2F44-E7F0-7236-E2B8460068BC}"/>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a:extLst>
              <a:ext uri="{FF2B5EF4-FFF2-40B4-BE49-F238E27FC236}">
                <a16:creationId xmlns:a16="http://schemas.microsoft.com/office/drawing/2014/main" id="{871569B6-BEF9-C120-E8A6-AE4B03F3CE0A}"/>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F4E9E122-E58B-3D88-0A9E-8CCC16A7F2B6}"/>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81E3F169-1E74-2C56-3A3B-37E98A44D592}"/>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8CB3863D-C0BF-9F84-C0A6-22634552EE24}"/>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a:extLst>
              <a:ext uri="{FF2B5EF4-FFF2-40B4-BE49-F238E27FC236}">
                <a16:creationId xmlns:a16="http://schemas.microsoft.com/office/drawing/2014/main" id="{7C3FB967-14CB-ECC3-C95B-5CA6D7C09C3E}"/>
              </a:ext>
            </a:extLst>
          </p:cNvPr>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AF82E565-A01B-4553-4BF0-00FA9969AAE7}"/>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sp>
        <p:nvSpPr>
          <p:cNvPr id="11" name="TextBox 10">
            <a:extLst>
              <a:ext uri="{FF2B5EF4-FFF2-40B4-BE49-F238E27FC236}">
                <a16:creationId xmlns:a16="http://schemas.microsoft.com/office/drawing/2014/main" id="{8B5CDE39-B09F-8BCF-16DD-A31208E8F70B}"/>
              </a:ext>
            </a:extLst>
          </p:cNvPr>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cxnSp>
        <p:nvCxnSpPr>
          <p:cNvPr id="7" name="Connector 5">
            <a:extLst>
              <a:ext uri="{FF2B5EF4-FFF2-40B4-BE49-F238E27FC236}">
                <a16:creationId xmlns:a16="http://schemas.microsoft.com/office/drawing/2014/main" id="{E17005AD-E0BF-7708-0D3B-4BA3AC04B3DC}"/>
              </a:ext>
            </a:extLst>
          </p:cNvPr>
          <p:cNvCxnSpPr/>
          <p:nvPr/>
        </p:nvCxnSpPr>
        <p:spPr>
          <a:xfrm>
            <a:off x="990000" y="6687400"/>
            <a:ext cx="10212000" cy="0"/>
          </a:xfrm>
          <a:prstGeom prst="line">
            <a:avLst/>
          </a:prstGeom>
          <a:ln w="4000">
            <a:solidFill>
              <a:srgbClr val="D6D2C5"/>
            </a:solidFill>
          </a:ln>
        </p:spPr>
        <p:style>
          <a:lnRef idx="2">
            <a:schemeClr val="accent1"/>
          </a:lnRef>
          <a:fillRef idx="0">
            <a:schemeClr val="accent1"/>
          </a:fillRef>
          <a:effectRef idx="1">
            <a:schemeClr val="accent1"/>
          </a:effectRef>
          <a:fontRef idx="minor">
            <a:schemeClr val="tx1"/>
          </a:fontRef>
        </p:style>
      </p:cxnSp>
      <p:pic>
        <p:nvPicPr>
          <p:cNvPr id="6" name="Image 5">
            <a:extLst>
              <a:ext uri="{FF2B5EF4-FFF2-40B4-BE49-F238E27FC236}">
                <a16:creationId xmlns:a16="http://schemas.microsoft.com/office/drawing/2014/main" id="{3E40463F-4649-8558-169B-9A5F56455D54}"/>
              </a:ext>
            </a:extLst>
          </p:cNvPr>
          <p:cNvPicPr>
            <a:picLocks noChangeAspect="1"/>
          </p:cNvPicPr>
          <p:nvPr/>
        </p:nvPicPr>
        <p:blipFill>
          <a:blip r:embed="rId3"/>
          <a:stretch>
            <a:fillRect/>
          </a:stretch>
        </p:blipFill>
        <p:spPr>
          <a:xfrm>
            <a:off x="2093686" y="1015613"/>
            <a:ext cx="6643914" cy="5824099"/>
          </a:xfrm>
          <a:prstGeom prst="rect">
            <a:avLst/>
          </a:prstGeom>
        </p:spPr>
      </p:pic>
      <p:sp>
        <p:nvSpPr>
          <p:cNvPr id="10" name="TextBox 2">
            <a:extLst>
              <a:ext uri="{FF2B5EF4-FFF2-40B4-BE49-F238E27FC236}">
                <a16:creationId xmlns:a16="http://schemas.microsoft.com/office/drawing/2014/main" id="{0405BC9D-A724-1033-69A1-F9E15681E059}"/>
              </a:ext>
            </a:extLst>
          </p:cNvPr>
          <p:cNvSpPr txBox="1"/>
          <p:nvPr/>
        </p:nvSpPr>
        <p:spPr>
          <a:xfrm>
            <a:off x="502920" y="164592"/>
            <a:ext cx="5807680" cy="523220"/>
          </a:xfrm>
          <a:prstGeom prst="rect">
            <a:avLst/>
          </a:prstGeom>
          <a:noFill/>
        </p:spPr>
        <p:txBody>
          <a:bodyPr wrap="none">
            <a:spAutoFit/>
          </a:bodyPr>
          <a:lstStyle/>
          <a:p>
            <a:pPr algn="l"/>
            <a:r>
              <a:rPr lang="fr-FR" sz="2800" b="1" i="1" err="1">
                <a:solidFill>
                  <a:srgbClr val="FFFFFF"/>
                </a:solidFill>
                <a:latin typeface="Calibri"/>
              </a:rPr>
              <a:t>What</a:t>
            </a:r>
            <a:r>
              <a:rPr lang="fr-FR" sz="2800" b="1" i="1">
                <a:solidFill>
                  <a:srgbClr val="FFFFFF"/>
                </a:solidFill>
                <a:latin typeface="Calibri"/>
              </a:rPr>
              <a:t> the type of </a:t>
            </a:r>
            <a:r>
              <a:rPr lang="fr-FR" sz="2800" b="1" i="1" err="1">
                <a:solidFill>
                  <a:srgbClr val="FFFFFF"/>
                </a:solidFill>
                <a:latin typeface="Calibri"/>
              </a:rPr>
              <a:t>fish</a:t>
            </a:r>
            <a:r>
              <a:rPr lang="fr-FR" sz="2800" b="1" i="1">
                <a:solidFill>
                  <a:srgbClr val="FFFFFF"/>
                </a:solidFill>
                <a:latin typeface="Calibri"/>
              </a:rPr>
              <a:t> </a:t>
            </a:r>
            <a:r>
              <a:rPr lang="fr-FR" sz="2800" b="1" i="1" err="1">
                <a:solidFill>
                  <a:srgbClr val="FFFFFF"/>
                </a:solidFill>
                <a:latin typeface="Calibri"/>
              </a:rPr>
              <a:t>used</a:t>
            </a:r>
            <a:r>
              <a:rPr lang="fr-FR" sz="2800" b="1" i="1">
                <a:solidFill>
                  <a:srgbClr val="FFFFFF"/>
                </a:solidFill>
                <a:latin typeface="Calibri"/>
              </a:rPr>
              <a:t> by </a:t>
            </a:r>
            <a:r>
              <a:rPr lang="fr-FR" sz="2800" b="1" i="1" err="1">
                <a:solidFill>
                  <a:srgbClr val="FFFFFF"/>
                </a:solidFill>
                <a:latin typeface="Calibri"/>
              </a:rPr>
              <a:t>humans</a:t>
            </a:r>
            <a:endParaRPr sz="2800" b="1" i="1">
              <a:solidFill>
                <a:srgbClr val="FFFFFF"/>
              </a:solidFill>
              <a:latin typeface="Calibri"/>
            </a:endParaRPr>
          </a:p>
        </p:txBody>
      </p:sp>
    </p:spTree>
    <p:extLst>
      <p:ext uri="{BB962C8B-B14F-4D97-AF65-F5344CB8AC3E}">
        <p14:creationId xmlns:p14="http://schemas.microsoft.com/office/powerpoint/2010/main" val="176022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DBEE3-F4E3-38FD-BDB2-1B5066E6D187}"/>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58316599-3609-A872-11F4-229A62EC8EBE}"/>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a:extLst>
              <a:ext uri="{FF2B5EF4-FFF2-40B4-BE49-F238E27FC236}">
                <a16:creationId xmlns:a16="http://schemas.microsoft.com/office/drawing/2014/main" id="{D6AE45DF-9540-B90F-A5A4-E6409C2AA504}"/>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2C6BC33F-B368-EB89-BD90-93855B4892BF}"/>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FD1F7816-249D-5374-2BF1-08BD88166FC0}"/>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C3D371B8-1E2B-DECC-C591-57C73E1BE5BD}"/>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a:extLst>
              <a:ext uri="{FF2B5EF4-FFF2-40B4-BE49-F238E27FC236}">
                <a16:creationId xmlns:a16="http://schemas.microsoft.com/office/drawing/2014/main" id="{AEDA99A9-00C8-CA9C-58C9-7BC390055491}"/>
              </a:ext>
            </a:extLst>
          </p:cNvPr>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C0A2C006-AEF3-303D-4215-CAA8F997DB05}"/>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sp>
        <p:nvSpPr>
          <p:cNvPr id="11" name="TextBox 10">
            <a:extLst>
              <a:ext uri="{FF2B5EF4-FFF2-40B4-BE49-F238E27FC236}">
                <a16:creationId xmlns:a16="http://schemas.microsoft.com/office/drawing/2014/main" id="{C8ED6BC9-8E79-2FB1-867A-AD78ED74AB48}"/>
              </a:ext>
            </a:extLst>
          </p:cNvPr>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cxnSp>
        <p:nvCxnSpPr>
          <p:cNvPr id="7" name="Connector 5">
            <a:extLst>
              <a:ext uri="{FF2B5EF4-FFF2-40B4-BE49-F238E27FC236}">
                <a16:creationId xmlns:a16="http://schemas.microsoft.com/office/drawing/2014/main" id="{CCC5232A-8045-FF70-9257-E7B329BB618A}"/>
              </a:ext>
            </a:extLst>
          </p:cNvPr>
          <p:cNvCxnSpPr/>
          <p:nvPr/>
        </p:nvCxnSpPr>
        <p:spPr>
          <a:xfrm>
            <a:off x="990000" y="6687400"/>
            <a:ext cx="10212000" cy="0"/>
          </a:xfrm>
          <a:prstGeom prst="line">
            <a:avLst/>
          </a:prstGeom>
          <a:ln w="4000">
            <a:solidFill>
              <a:srgbClr val="D6D2C5"/>
            </a:solidFill>
          </a:ln>
        </p:spPr>
        <p:style>
          <a:lnRef idx="2">
            <a:schemeClr val="accent1"/>
          </a:lnRef>
          <a:fillRef idx="0">
            <a:schemeClr val="accent1"/>
          </a:fillRef>
          <a:effectRef idx="1">
            <a:schemeClr val="accent1"/>
          </a:effectRef>
          <a:fontRef idx="minor">
            <a:schemeClr val="tx1"/>
          </a:fontRef>
        </p:style>
      </p:cxnSp>
      <p:pic>
        <p:nvPicPr>
          <p:cNvPr id="3" name="Picture 1">
            <a:extLst>
              <a:ext uri="{FF2B5EF4-FFF2-40B4-BE49-F238E27FC236}">
                <a16:creationId xmlns:a16="http://schemas.microsoft.com/office/drawing/2014/main" id="{ADB1F535-5E5A-1B83-49DF-5B89E5A6C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108" y="1502229"/>
            <a:ext cx="5976121" cy="4227944"/>
          </a:xfrm>
          <a:prstGeom prst="rect">
            <a:avLst/>
          </a:prstGeom>
        </p:spPr>
      </p:pic>
      <p:sp>
        <p:nvSpPr>
          <p:cNvPr id="6" name="ZoneTexte 5">
            <a:extLst>
              <a:ext uri="{FF2B5EF4-FFF2-40B4-BE49-F238E27FC236}">
                <a16:creationId xmlns:a16="http://schemas.microsoft.com/office/drawing/2014/main" id="{3EFF2F34-030C-5890-ECAD-854B2038E5DB}"/>
              </a:ext>
            </a:extLst>
          </p:cNvPr>
          <p:cNvSpPr txBox="1"/>
          <p:nvPr/>
        </p:nvSpPr>
        <p:spPr>
          <a:xfrm>
            <a:off x="8128000" y="1792514"/>
            <a:ext cx="2501006" cy="830997"/>
          </a:xfrm>
          <a:prstGeom prst="rect">
            <a:avLst/>
          </a:prstGeom>
          <a:noFill/>
        </p:spPr>
        <p:txBody>
          <a:bodyPr wrap="none" rtlCol="0">
            <a:spAutoFit/>
          </a:bodyPr>
          <a:lstStyle/>
          <a:p>
            <a:pPr marL="285750" indent="-285750">
              <a:buFont typeface="Wingdings" pitchFamily="2" charset="2"/>
              <a:buChar char="Ø"/>
            </a:pPr>
            <a:r>
              <a:rPr lang="fr-FR" sz="2400"/>
              <a:t>50 </a:t>
            </a:r>
            <a:r>
              <a:rPr lang="fr-FR" sz="2400" err="1"/>
              <a:t>species</a:t>
            </a:r>
            <a:endParaRPr lang="fr-FR" sz="2400"/>
          </a:p>
          <a:p>
            <a:pPr marL="285750" indent="-285750">
              <a:buFont typeface="Wingdings" pitchFamily="2" charset="2"/>
              <a:buChar char="Ø"/>
            </a:pPr>
            <a:r>
              <a:rPr lang="fr-FR" sz="2400"/>
              <a:t>1500 </a:t>
            </a:r>
            <a:r>
              <a:rPr lang="fr-FR" sz="2400" err="1"/>
              <a:t>individuals</a:t>
            </a:r>
            <a:endParaRPr lang="fr-FR" sz="2400"/>
          </a:p>
        </p:txBody>
      </p:sp>
      <p:sp>
        <p:nvSpPr>
          <p:cNvPr id="8" name="TextBox 2">
            <a:extLst>
              <a:ext uri="{FF2B5EF4-FFF2-40B4-BE49-F238E27FC236}">
                <a16:creationId xmlns:a16="http://schemas.microsoft.com/office/drawing/2014/main" id="{2771A7EA-78DC-1941-F306-2C411BC37585}"/>
              </a:ext>
            </a:extLst>
          </p:cNvPr>
          <p:cNvSpPr txBox="1"/>
          <p:nvPr/>
        </p:nvSpPr>
        <p:spPr>
          <a:xfrm>
            <a:off x="502920" y="164592"/>
            <a:ext cx="2637260" cy="523220"/>
          </a:xfrm>
          <a:prstGeom prst="rect">
            <a:avLst/>
          </a:prstGeom>
          <a:noFill/>
        </p:spPr>
        <p:txBody>
          <a:bodyPr wrap="none">
            <a:spAutoFit/>
          </a:bodyPr>
          <a:lstStyle/>
          <a:p>
            <a:pPr algn="l"/>
            <a:r>
              <a:rPr lang="fr-FR" sz="2800" b="1" i="1" err="1">
                <a:solidFill>
                  <a:srgbClr val="FFFFFF"/>
                </a:solidFill>
                <a:latin typeface="Calibri"/>
              </a:rPr>
              <a:t>Measure</a:t>
            </a:r>
            <a:r>
              <a:rPr lang="fr-FR" sz="2800" b="1" i="1">
                <a:solidFill>
                  <a:srgbClr val="FFFFFF"/>
                </a:solidFill>
                <a:latin typeface="Calibri"/>
              </a:rPr>
              <a:t> the ITV</a:t>
            </a:r>
            <a:endParaRPr sz="2800" b="1" i="1">
              <a:solidFill>
                <a:srgbClr val="FFFFFF"/>
              </a:solidFill>
              <a:latin typeface="Calibri"/>
            </a:endParaRPr>
          </a:p>
        </p:txBody>
      </p:sp>
    </p:spTree>
    <p:extLst>
      <p:ext uri="{BB962C8B-B14F-4D97-AF65-F5344CB8AC3E}">
        <p14:creationId xmlns:p14="http://schemas.microsoft.com/office/powerpoint/2010/main" val="327854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B39C-F93D-0664-D6AE-0801D3BD5FE6}"/>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3C6340AA-151F-644D-7E62-367E5913DF64}"/>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a:extLst>
              <a:ext uri="{FF2B5EF4-FFF2-40B4-BE49-F238E27FC236}">
                <a16:creationId xmlns:a16="http://schemas.microsoft.com/office/drawing/2014/main" id="{F13EB299-931A-58A8-CAD4-C1FBDCE7935C}"/>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88E11DA2-9C65-48D9-5D04-ED23451A677C}"/>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B99DBA23-C267-482C-2A6C-1868F82DBCC4}"/>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EFFAD6CC-5813-26D4-9B03-F7D0186B603E}"/>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a:extLst>
              <a:ext uri="{FF2B5EF4-FFF2-40B4-BE49-F238E27FC236}">
                <a16:creationId xmlns:a16="http://schemas.microsoft.com/office/drawing/2014/main" id="{661CC306-FEDB-3E48-1696-DD584C6AAA57}"/>
              </a:ext>
            </a:extLst>
          </p:cNvPr>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D79CAF74-5A87-AB62-8D26-2E9BA8A4F1FD}"/>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sp>
        <p:nvSpPr>
          <p:cNvPr id="11" name="TextBox 10">
            <a:extLst>
              <a:ext uri="{FF2B5EF4-FFF2-40B4-BE49-F238E27FC236}">
                <a16:creationId xmlns:a16="http://schemas.microsoft.com/office/drawing/2014/main" id="{D8789870-A673-ED0C-F7BF-7DBD8A90F75B}"/>
              </a:ext>
            </a:extLst>
          </p:cNvPr>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cxnSp>
        <p:nvCxnSpPr>
          <p:cNvPr id="7" name="Connector 5">
            <a:extLst>
              <a:ext uri="{FF2B5EF4-FFF2-40B4-BE49-F238E27FC236}">
                <a16:creationId xmlns:a16="http://schemas.microsoft.com/office/drawing/2014/main" id="{2B7E2E95-9176-23CD-46D0-CAAB52316FBE}"/>
              </a:ext>
            </a:extLst>
          </p:cNvPr>
          <p:cNvCxnSpPr/>
          <p:nvPr/>
        </p:nvCxnSpPr>
        <p:spPr>
          <a:xfrm>
            <a:off x="990000" y="6687400"/>
            <a:ext cx="10212000" cy="0"/>
          </a:xfrm>
          <a:prstGeom prst="line">
            <a:avLst/>
          </a:prstGeom>
          <a:ln w="4000">
            <a:solidFill>
              <a:srgbClr val="D6D2C5"/>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03874186-39D9-CF92-861E-4FE049AC2C15}"/>
              </a:ext>
            </a:extLst>
          </p:cNvPr>
          <p:cNvSpPr txBox="1"/>
          <p:nvPr/>
        </p:nvSpPr>
        <p:spPr>
          <a:xfrm>
            <a:off x="8128000" y="1792514"/>
            <a:ext cx="2501006" cy="830997"/>
          </a:xfrm>
          <a:prstGeom prst="rect">
            <a:avLst/>
          </a:prstGeom>
          <a:noFill/>
        </p:spPr>
        <p:txBody>
          <a:bodyPr wrap="none" rtlCol="0">
            <a:spAutoFit/>
          </a:bodyPr>
          <a:lstStyle/>
          <a:p>
            <a:pPr marL="285750" indent="-285750">
              <a:buFont typeface="Wingdings" pitchFamily="2" charset="2"/>
              <a:buChar char="Ø"/>
            </a:pPr>
            <a:r>
              <a:rPr lang="fr-FR" sz="2400"/>
              <a:t>50 </a:t>
            </a:r>
            <a:r>
              <a:rPr lang="fr-FR" sz="2400" err="1"/>
              <a:t>species</a:t>
            </a:r>
            <a:endParaRPr lang="fr-FR" sz="2400"/>
          </a:p>
          <a:p>
            <a:pPr marL="285750" indent="-285750">
              <a:buFont typeface="Wingdings" pitchFamily="2" charset="2"/>
              <a:buChar char="Ø"/>
            </a:pPr>
            <a:r>
              <a:rPr lang="fr-FR" sz="2400"/>
              <a:t>1500 </a:t>
            </a:r>
            <a:r>
              <a:rPr lang="fr-FR" sz="2400" err="1"/>
              <a:t>individuals</a:t>
            </a:r>
            <a:endParaRPr lang="fr-FR" sz="2400"/>
          </a:p>
        </p:txBody>
      </p:sp>
      <p:sp>
        <p:nvSpPr>
          <p:cNvPr id="8" name="TextBox 2">
            <a:extLst>
              <a:ext uri="{FF2B5EF4-FFF2-40B4-BE49-F238E27FC236}">
                <a16:creationId xmlns:a16="http://schemas.microsoft.com/office/drawing/2014/main" id="{F56CC0BC-BD53-AFBA-B2FF-E417AB215BA1}"/>
              </a:ext>
            </a:extLst>
          </p:cNvPr>
          <p:cNvSpPr txBox="1"/>
          <p:nvPr/>
        </p:nvSpPr>
        <p:spPr>
          <a:xfrm>
            <a:off x="502920" y="164592"/>
            <a:ext cx="2637260" cy="523220"/>
          </a:xfrm>
          <a:prstGeom prst="rect">
            <a:avLst/>
          </a:prstGeom>
          <a:noFill/>
        </p:spPr>
        <p:txBody>
          <a:bodyPr wrap="none">
            <a:spAutoFit/>
          </a:bodyPr>
          <a:lstStyle/>
          <a:p>
            <a:pPr algn="l"/>
            <a:r>
              <a:rPr lang="fr-FR" sz="2800" b="1" i="1" err="1">
                <a:solidFill>
                  <a:srgbClr val="FFFFFF"/>
                </a:solidFill>
                <a:latin typeface="Calibri"/>
              </a:rPr>
              <a:t>Measure</a:t>
            </a:r>
            <a:r>
              <a:rPr lang="fr-FR" sz="2800" b="1" i="1">
                <a:solidFill>
                  <a:srgbClr val="FFFFFF"/>
                </a:solidFill>
                <a:latin typeface="Calibri"/>
              </a:rPr>
              <a:t> the ITV</a:t>
            </a:r>
            <a:endParaRPr sz="2800" b="1" i="1">
              <a:solidFill>
                <a:srgbClr val="FFFFFF"/>
              </a:solidFill>
              <a:latin typeface="Calibri"/>
            </a:endParaRPr>
          </a:p>
        </p:txBody>
      </p:sp>
      <p:pic>
        <p:nvPicPr>
          <p:cNvPr id="9" name="Image 8" descr="Une image contenant texte, diagramme, carte&#10;&#10;Description générée automatiquement">
            <a:extLst>
              <a:ext uri="{FF2B5EF4-FFF2-40B4-BE49-F238E27FC236}">
                <a16:creationId xmlns:a16="http://schemas.microsoft.com/office/drawing/2014/main" id="{BDD68F83-5DF6-3048-9EC1-4F60C584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 y="1192022"/>
            <a:ext cx="7284361" cy="4980178"/>
          </a:xfrm>
          <a:prstGeom prst="rect">
            <a:avLst/>
          </a:prstGeom>
        </p:spPr>
      </p:pic>
      <p:sp>
        <p:nvSpPr>
          <p:cNvPr id="10" name="ZoneTexte 9">
            <a:extLst>
              <a:ext uri="{FF2B5EF4-FFF2-40B4-BE49-F238E27FC236}">
                <a16:creationId xmlns:a16="http://schemas.microsoft.com/office/drawing/2014/main" id="{D2E8BA10-D800-7075-B7B4-DF64EE25A90C}"/>
              </a:ext>
            </a:extLst>
          </p:cNvPr>
          <p:cNvSpPr txBox="1"/>
          <p:nvPr/>
        </p:nvSpPr>
        <p:spPr>
          <a:xfrm>
            <a:off x="8290201" y="3722914"/>
            <a:ext cx="3084627" cy="369332"/>
          </a:xfrm>
          <a:prstGeom prst="rect">
            <a:avLst/>
          </a:prstGeom>
          <a:noFill/>
        </p:spPr>
        <p:txBody>
          <a:bodyPr wrap="none" rtlCol="0">
            <a:spAutoFit/>
          </a:bodyPr>
          <a:lstStyle/>
          <a:p>
            <a:pPr marL="285750" indent="-285750">
              <a:buFont typeface="Wingdings" pitchFamily="2" charset="2"/>
              <a:buChar char="è"/>
            </a:pPr>
            <a:r>
              <a:rPr lang="fr-FR"/>
              <a:t>Contribution to </a:t>
            </a:r>
            <a:r>
              <a:rPr lang="fr-FR" err="1"/>
              <a:t>community</a:t>
            </a:r>
            <a:r>
              <a:rPr lang="fr-FR"/>
              <a:t> </a:t>
            </a:r>
          </a:p>
        </p:txBody>
      </p:sp>
    </p:spTree>
    <p:extLst>
      <p:ext uri="{BB962C8B-B14F-4D97-AF65-F5344CB8AC3E}">
        <p14:creationId xmlns:p14="http://schemas.microsoft.com/office/powerpoint/2010/main" val="277622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3EC7-1BC0-D225-9E21-4A3BCD09B547}"/>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6605BB69-CC04-E1B4-761B-8E1FD60ABA0B}"/>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a:extLst>
              <a:ext uri="{FF2B5EF4-FFF2-40B4-BE49-F238E27FC236}">
                <a16:creationId xmlns:a16="http://schemas.microsoft.com/office/drawing/2014/main" id="{33AFA499-DF2B-FD03-6ACE-34CDD2C90A07}"/>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AEF07C11-7DA2-FDBB-2C13-513EE95C6F9E}"/>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D09664C0-718D-AF6C-6393-34FF2137F7AF}"/>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F5877073-35EE-BC97-C41E-3079E29449EC}"/>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1D9527CC-400E-C7EA-0BEB-A3BD3B1CD929}"/>
              </a:ext>
            </a:extLst>
          </p:cNvPr>
          <p:cNvSpPr txBox="1"/>
          <p:nvPr/>
        </p:nvSpPr>
        <p:spPr>
          <a:xfrm>
            <a:off x="502920" y="164592"/>
            <a:ext cx="4952574" cy="523220"/>
          </a:xfrm>
          <a:prstGeom prst="rect">
            <a:avLst/>
          </a:prstGeom>
          <a:noFill/>
        </p:spPr>
        <p:txBody>
          <a:bodyPr wrap="none">
            <a:spAutoFit/>
          </a:bodyPr>
          <a:lstStyle/>
          <a:p>
            <a:pPr>
              <a:spcAft>
                <a:spcPts val="200"/>
              </a:spcAft>
            </a:pPr>
            <a:r>
              <a:rPr lang="fr-FR" sz="2800" b="1" i="1" err="1">
                <a:solidFill>
                  <a:schemeClr val="bg1"/>
                </a:solidFill>
              </a:rPr>
              <a:t>Two</a:t>
            </a:r>
            <a:r>
              <a:rPr lang="fr-FR" sz="2800" b="1" i="1">
                <a:solidFill>
                  <a:schemeClr val="bg1"/>
                </a:solidFill>
              </a:rPr>
              <a:t> </a:t>
            </a:r>
            <a:r>
              <a:rPr lang="fr-FR" sz="2800" b="1" i="1" err="1">
                <a:solidFill>
                  <a:schemeClr val="bg1"/>
                </a:solidFill>
              </a:rPr>
              <a:t>morphometric</a:t>
            </a:r>
            <a:r>
              <a:rPr lang="fr-FR" sz="2800" b="1" i="1">
                <a:solidFill>
                  <a:schemeClr val="bg1"/>
                </a:solidFill>
              </a:rPr>
              <a:t> philosophies</a:t>
            </a:r>
          </a:p>
        </p:txBody>
      </p:sp>
      <p:sp>
        <p:nvSpPr>
          <p:cNvPr id="4" name="Rounded Rectangle 3">
            <a:extLst>
              <a:ext uri="{FF2B5EF4-FFF2-40B4-BE49-F238E27FC236}">
                <a16:creationId xmlns:a16="http://schemas.microsoft.com/office/drawing/2014/main" id="{073C1703-EAF3-1167-3072-20F0ADA0C127}"/>
              </a:ext>
            </a:extLst>
          </p:cNvPr>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0D0EAC01-EEDA-75BA-F005-BE603CC25D54}"/>
              </a:ext>
            </a:extLst>
          </p:cNvPr>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sp>
        <p:nvSpPr>
          <p:cNvPr id="11" name="TextBox 10">
            <a:extLst>
              <a:ext uri="{FF2B5EF4-FFF2-40B4-BE49-F238E27FC236}">
                <a16:creationId xmlns:a16="http://schemas.microsoft.com/office/drawing/2014/main" id="{541A6D26-8C9F-6730-D530-75F9E7D9E17E}"/>
              </a:ext>
            </a:extLst>
          </p:cNvPr>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cxnSp>
        <p:nvCxnSpPr>
          <p:cNvPr id="7" name="Connector 5">
            <a:extLst>
              <a:ext uri="{FF2B5EF4-FFF2-40B4-BE49-F238E27FC236}">
                <a16:creationId xmlns:a16="http://schemas.microsoft.com/office/drawing/2014/main" id="{95A113D6-1F45-A92A-9FDE-66192E923411}"/>
              </a:ext>
            </a:extLst>
          </p:cNvPr>
          <p:cNvCxnSpPr/>
          <p:nvPr/>
        </p:nvCxnSpPr>
        <p:spPr>
          <a:xfrm>
            <a:off x="990000" y="6687400"/>
            <a:ext cx="10212000" cy="0"/>
          </a:xfrm>
          <a:prstGeom prst="line">
            <a:avLst/>
          </a:prstGeom>
          <a:ln w="4000">
            <a:solidFill>
              <a:srgbClr val="D6D2C5"/>
            </a:solidFill>
          </a:ln>
        </p:spPr>
        <p:style>
          <a:lnRef idx="2">
            <a:schemeClr val="accent1"/>
          </a:lnRef>
          <a:fillRef idx="0">
            <a:schemeClr val="accent1"/>
          </a:fillRef>
          <a:effectRef idx="1">
            <a:schemeClr val="accent1"/>
          </a:effectRef>
          <a:fontRef idx="minor">
            <a:schemeClr val="tx1"/>
          </a:fontRef>
        </p:style>
      </p:cxnSp>
      <p:pic>
        <p:nvPicPr>
          <p:cNvPr id="8" name="Picture 8" descr="G_GM_vs_ratios.png">
            <a:extLst>
              <a:ext uri="{FF2B5EF4-FFF2-40B4-BE49-F238E27FC236}">
                <a16:creationId xmlns:a16="http://schemas.microsoft.com/office/drawing/2014/main" id="{671D6711-A911-97C7-9F80-8C312E3F21A2}"/>
              </a:ext>
            </a:extLst>
          </p:cNvPr>
          <p:cNvPicPr>
            <a:picLocks noChangeAspect="1"/>
          </p:cNvPicPr>
          <p:nvPr/>
        </p:nvPicPr>
        <p:blipFill>
          <a:blip r:embed="rId3"/>
          <a:stretch>
            <a:fillRect/>
          </a:stretch>
        </p:blipFill>
        <p:spPr>
          <a:xfrm>
            <a:off x="1577680" y="1840679"/>
            <a:ext cx="9000000" cy="2675952"/>
          </a:xfrm>
          <a:prstGeom prst="rect">
            <a:avLst/>
          </a:prstGeom>
        </p:spPr>
      </p:pic>
      <p:sp>
        <p:nvSpPr>
          <p:cNvPr id="9" name="TextBox 9">
            <a:extLst>
              <a:ext uri="{FF2B5EF4-FFF2-40B4-BE49-F238E27FC236}">
                <a16:creationId xmlns:a16="http://schemas.microsoft.com/office/drawing/2014/main" id="{F9DD3709-0D5D-FF05-B41C-D317A2A16B68}"/>
              </a:ext>
            </a:extLst>
          </p:cNvPr>
          <p:cNvSpPr txBox="1"/>
          <p:nvPr/>
        </p:nvSpPr>
        <p:spPr>
          <a:xfrm>
            <a:off x="990000" y="5629400"/>
            <a:ext cx="10212000" cy="1000000"/>
          </a:xfrm>
          <a:prstGeom prst="rect">
            <a:avLst/>
          </a:prstGeom>
          <a:noFill/>
        </p:spPr>
        <p:txBody>
          <a:bodyPr wrap="square" lIns="0" tIns="0" rIns="0" bIns="0" anchor="t">
            <a:spAutoFit/>
          </a:bodyPr>
          <a:lstStyle/>
          <a:p>
            <a:pPr algn="l">
              <a:spcAft>
                <a:spcPts val="400"/>
              </a:spcAft>
            </a:pPr>
            <a:r>
              <a:rPr sz="1300" b="0" i="0">
                <a:solidFill>
                  <a:srgbClr val="1F1F1F"/>
                </a:solidFill>
                <a:latin typeface="Calibri"/>
              </a:rPr>
              <a:t>Geometric morphometrics keeps the full 2-D shape (Procrustes) — more information, requires perfectly comparable poses (Day 5).</a:t>
            </a:r>
          </a:p>
          <a:p>
            <a:pPr algn="l">
              <a:spcAft>
                <a:spcPts val="400"/>
              </a:spcAft>
            </a:pPr>
            <a:r>
              <a:rPr sz="1300" b="0" i="0">
                <a:solidFill>
                  <a:srgbClr val="1F1F1F"/>
                </a:solidFill>
                <a:latin typeface="Calibri"/>
              </a:rPr>
              <a:t>Ratios are coarser but robust to pose, fast at scale (8 000+ species) and biologically interpretable line-by-line. Neither dominates — they answer different questions.</a:t>
            </a:r>
          </a:p>
        </p:txBody>
      </p:sp>
    </p:spTree>
    <p:extLst>
      <p:ext uri="{BB962C8B-B14F-4D97-AF65-F5344CB8AC3E}">
        <p14:creationId xmlns:p14="http://schemas.microsoft.com/office/powerpoint/2010/main" val="51653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Oval 21"/>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502920" y="164592"/>
            <a:ext cx="5351337" cy="523220"/>
          </a:xfrm>
          <a:prstGeom prst="rect">
            <a:avLst/>
          </a:prstGeom>
          <a:noFill/>
        </p:spPr>
        <p:txBody>
          <a:bodyPr wrap="none">
            <a:spAutoFit/>
          </a:bodyPr>
          <a:lstStyle/>
          <a:p>
            <a:pPr algn="l"/>
            <a:r>
              <a:rPr sz="2800" b="1" i="1">
                <a:solidFill>
                  <a:srgbClr val="FFFFFF"/>
                </a:solidFill>
                <a:latin typeface="Calibri"/>
              </a:rPr>
              <a:t>Quality control — TEM, CV and ICC</a:t>
            </a:r>
          </a:p>
        </p:txBody>
      </p:sp>
      <p:sp>
        <p:nvSpPr>
          <p:cNvPr id="4" name="Rounded Rectangle 3"/>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sp>
        <p:nvSpPr>
          <p:cNvPr id="6" name="Rectangle 5"/>
          <p:cNvSpPr/>
          <p:nvPr/>
        </p:nvSpPr>
        <p:spPr>
          <a:xfrm>
            <a:off x="457200" y="2125203"/>
            <a:ext cx="3749039" cy="36576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37489" y="2139477"/>
            <a:ext cx="3461140" cy="338554"/>
          </a:xfrm>
          <a:prstGeom prst="rect">
            <a:avLst/>
          </a:prstGeom>
          <a:noFill/>
        </p:spPr>
        <p:txBody>
          <a:bodyPr wrap="none">
            <a:spAutoFit/>
          </a:bodyPr>
          <a:lstStyle/>
          <a:p>
            <a:r>
              <a:rPr sz="1600" b="1">
                <a:solidFill>
                  <a:srgbClr val="FFFFFF"/>
                </a:solidFill>
                <a:latin typeface="Calibri"/>
              </a:rPr>
              <a:t>Technical Error of Measurement (TEM)</a:t>
            </a:r>
          </a:p>
        </p:txBody>
      </p:sp>
      <p:sp>
        <p:nvSpPr>
          <p:cNvPr id="8" name="Rectangle 7"/>
          <p:cNvSpPr/>
          <p:nvPr/>
        </p:nvSpPr>
        <p:spPr>
          <a:xfrm>
            <a:off x="457200" y="2490963"/>
            <a:ext cx="3749039" cy="171905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548640" y="2564115"/>
            <a:ext cx="3566159" cy="1164421"/>
          </a:xfrm>
          <a:prstGeom prst="rect">
            <a:avLst/>
          </a:prstGeom>
          <a:noFill/>
        </p:spPr>
        <p:txBody>
          <a:bodyPr wrap="square">
            <a:spAutoFit/>
          </a:bodyPr>
          <a:lstStyle/>
          <a:p>
            <a:pPr>
              <a:spcAft>
                <a:spcPts val="200"/>
              </a:spcAft>
            </a:pPr>
            <a:r>
              <a:rPr sz="2000">
                <a:solidFill>
                  <a:srgbClr val="1A3D2B"/>
                </a:solidFill>
                <a:latin typeface="Calibri"/>
              </a:rPr>
              <a:t>TEM = √(Σ(M₁−M₂)² / 2n)</a:t>
            </a:r>
          </a:p>
          <a:p>
            <a:pPr>
              <a:spcAft>
                <a:spcPts val="200"/>
              </a:spcAft>
            </a:pPr>
            <a:r>
              <a:rPr sz="1600">
                <a:solidFill>
                  <a:srgbClr val="333333"/>
                </a:solidFill>
                <a:latin typeface="Calibri"/>
              </a:rPr>
              <a:t>Measure each specimen TWICE. TEM quantifies absolute reproducibility in mm. Low TEM = reliable protocol.</a:t>
            </a:r>
          </a:p>
        </p:txBody>
      </p:sp>
      <p:sp>
        <p:nvSpPr>
          <p:cNvPr id="10" name="Rectangle 9"/>
          <p:cNvSpPr/>
          <p:nvPr/>
        </p:nvSpPr>
        <p:spPr>
          <a:xfrm>
            <a:off x="4389120" y="2125203"/>
            <a:ext cx="3749039" cy="365760"/>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469408" y="2139477"/>
            <a:ext cx="2554867" cy="338554"/>
          </a:xfrm>
          <a:prstGeom prst="rect">
            <a:avLst/>
          </a:prstGeom>
          <a:noFill/>
        </p:spPr>
        <p:txBody>
          <a:bodyPr wrap="none">
            <a:spAutoFit/>
          </a:bodyPr>
          <a:lstStyle/>
          <a:p>
            <a:r>
              <a:rPr sz="1600" b="1">
                <a:solidFill>
                  <a:srgbClr val="FFFFFF"/>
                </a:solidFill>
                <a:latin typeface="Calibri"/>
              </a:rPr>
              <a:t>Coefficient of Variation (CV)</a:t>
            </a:r>
          </a:p>
        </p:txBody>
      </p:sp>
      <p:sp>
        <p:nvSpPr>
          <p:cNvPr id="12" name="Rectangle 11"/>
          <p:cNvSpPr/>
          <p:nvPr/>
        </p:nvSpPr>
        <p:spPr>
          <a:xfrm>
            <a:off x="4389120" y="2490963"/>
            <a:ext cx="3749039" cy="171905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4480559" y="2564115"/>
            <a:ext cx="3566159" cy="1410643"/>
          </a:xfrm>
          <a:prstGeom prst="rect">
            <a:avLst/>
          </a:prstGeom>
          <a:noFill/>
        </p:spPr>
        <p:txBody>
          <a:bodyPr wrap="square">
            <a:spAutoFit/>
          </a:bodyPr>
          <a:lstStyle/>
          <a:p>
            <a:pPr>
              <a:spcAft>
                <a:spcPts val="200"/>
              </a:spcAft>
            </a:pPr>
            <a:r>
              <a:rPr sz="2000">
                <a:solidFill>
                  <a:srgbClr val="1A3D2B"/>
                </a:solidFill>
                <a:latin typeface="Calibri"/>
              </a:rPr>
              <a:t>CV = SD / mean × 100</a:t>
            </a:r>
          </a:p>
          <a:p>
            <a:pPr>
              <a:spcAft>
                <a:spcPts val="200"/>
              </a:spcAft>
            </a:pPr>
            <a:r>
              <a:rPr sz="1600">
                <a:solidFill>
                  <a:srgbClr val="333333"/>
                </a:solidFill>
                <a:latin typeface="Calibri"/>
              </a:rPr>
              <a:t>Express measurement error as % of the mean. CV &gt; 5% on a single measurement = re-measure. Soft tissues (MH) typically higher CV.</a:t>
            </a:r>
          </a:p>
        </p:txBody>
      </p:sp>
      <p:sp>
        <p:nvSpPr>
          <p:cNvPr id="14" name="Rectangle 13"/>
          <p:cNvSpPr/>
          <p:nvPr/>
        </p:nvSpPr>
        <p:spPr>
          <a:xfrm>
            <a:off x="8321040" y="2125203"/>
            <a:ext cx="3749039" cy="365760"/>
          </a:xfrm>
          <a:prstGeom prst="rect">
            <a:avLst/>
          </a:prstGeom>
          <a:solidFill>
            <a:srgbClr val="B23A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8401329" y="2139477"/>
            <a:ext cx="2525628" cy="338554"/>
          </a:xfrm>
          <a:prstGeom prst="rect">
            <a:avLst/>
          </a:prstGeom>
          <a:noFill/>
        </p:spPr>
        <p:txBody>
          <a:bodyPr wrap="none">
            <a:spAutoFit/>
          </a:bodyPr>
          <a:lstStyle/>
          <a:p>
            <a:r>
              <a:rPr sz="1600" b="1">
                <a:solidFill>
                  <a:srgbClr val="FFFFFF"/>
                </a:solidFill>
                <a:latin typeface="Calibri"/>
              </a:rPr>
              <a:t>Intra-Class Correlation (ICC)</a:t>
            </a:r>
          </a:p>
        </p:txBody>
      </p:sp>
      <p:sp>
        <p:nvSpPr>
          <p:cNvPr id="16" name="Rectangle 15"/>
          <p:cNvSpPr/>
          <p:nvPr/>
        </p:nvSpPr>
        <p:spPr>
          <a:xfrm>
            <a:off x="8321040" y="2490963"/>
            <a:ext cx="3749039" cy="171905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8412480" y="2564115"/>
            <a:ext cx="3566159" cy="1472198"/>
          </a:xfrm>
          <a:prstGeom prst="rect">
            <a:avLst/>
          </a:prstGeom>
          <a:noFill/>
        </p:spPr>
        <p:txBody>
          <a:bodyPr wrap="square">
            <a:spAutoFit/>
          </a:bodyPr>
          <a:lstStyle/>
          <a:p>
            <a:pPr>
              <a:spcAft>
                <a:spcPts val="200"/>
              </a:spcAft>
            </a:pPr>
            <a:r>
              <a:rPr sz="2000">
                <a:solidFill>
                  <a:srgbClr val="1A3D2B"/>
                </a:solidFill>
                <a:latin typeface="Calibri"/>
              </a:rPr>
              <a:t>ICC &gt; 0.90 = excellent reproducibility</a:t>
            </a:r>
          </a:p>
          <a:p>
            <a:pPr>
              <a:spcAft>
                <a:spcPts val="200"/>
              </a:spcAft>
            </a:pPr>
            <a:r>
              <a:rPr sz="1600">
                <a:solidFill>
                  <a:srgbClr val="333333"/>
                </a:solidFill>
                <a:latin typeface="Calibri"/>
              </a:rPr>
              <a:t>{irr::icc} package, two-way agreement model. Standard ichthyological benchmark.</a:t>
            </a:r>
          </a:p>
        </p:txBody>
      </p:sp>
      <p:sp>
        <p:nvSpPr>
          <p:cNvPr id="18" name="TextBox 17"/>
          <p:cNvSpPr txBox="1"/>
          <p:nvPr/>
        </p:nvSpPr>
        <p:spPr>
          <a:xfrm>
            <a:off x="457200" y="4375726"/>
            <a:ext cx="11247120" cy="400110"/>
          </a:xfrm>
          <a:prstGeom prst="rect">
            <a:avLst/>
          </a:prstGeom>
          <a:noFill/>
        </p:spPr>
        <p:txBody>
          <a:bodyPr wrap="square">
            <a:spAutoFit/>
          </a:bodyPr>
          <a:lstStyle/>
          <a:p>
            <a:pPr algn="ctr"/>
            <a:r>
              <a:rPr sz="2000">
                <a:solidFill>
                  <a:srgbClr val="E05A1E"/>
                </a:solidFill>
                <a:latin typeface="Calibri"/>
              </a:rPr>
              <a:t>★  Always report TEM and ICC in the methods. Reviewers increasingly require these.</a:t>
            </a:r>
          </a:p>
        </p:txBody>
      </p:sp>
      <p:sp>
        <p:nvSpPr>
          <p:cNvPr id="19" name="TextBox 18"/>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40" name="Oval 39"/>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Oval 38"/>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Rectangle 37"/>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Rectangle 36"/>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Shape 0"/>
          <p:cNvSpPr/>
          <p:nvPr/>
        </p:nvSpPr>
        <p:spPr>
          <a:xfrm>
            <a:off x="0" y="0"/>
            <a:ext cx="1463040" cy="1645920"/>
          </a:xfrm>
          <a:prstGeom prst="rect">
            <a:avLst/>
          </a:prstGeom>
          <a:solidFill>
            <a:srgbClr val="C8DDB8">
              <a:alpha val="55000"/>
            </a:srgbClr>
          </a:solidFill>
          <a:ln w="12700">
            <a:solidFill>
              <a:srgbClr val="C8DDB8"/>
            </a:solidFill>
            <a:prstDash val="solid"/>
          </a:ln>
        </p:spPr>
        <p:txBody>
          <a:bodyPr/>
          <a:lstStyle/>
          <a:p>
            <a:endParaRPr/>
          </a:p>
        </p:txBody>
      </p:sp>
      <p:sp>
        <p:nvSpPr>
          <p:cNvPr id="3" name="Shape 1"/>
          <p:cNvSpPr/>
          <p:nvPr/>
        </p:nvSpPr>
        <p:spPr>
          <a:xfrm>
            <a:off x="10698480" y="5212080"/>
            <a:ext cx="1463040" cy="1645920"/>
          </a:xfrm>
          <a:prstGeom prst="rect">
            <a:avLst/>
          </a:prstGeom>
          <a:solidFill>
            <a:srgbClr val="B8DDC8">
              <a:alpha val="60000"/>
            </a:srgbClr>
          </a:solidFill>
          <a:ln w="12700">
            <a:solidFill>
              <a:srgbClr val="B8DDC8"/>
            </a:solidFill>
            <a:prstDash val="solid"/>
          </a:ln>
        </p:spPr>
        <p:txBody>
          <a:bodyPr/>
          <a:lstStyle/>
          <a:p>
            <a:endParaRPr/>
          </a:p>
        </p:txBody>
      </p:sp>
      <p:sp>
        <p:nvSpPr>
          <p:cNvPr id="4" name="Shape 2"/>
          <p:cNvSpPr/>
          <p:nvPr/>
        </p:nvSpPr>
        <p:spPr>
          <a:xfrm>
            <a:off x="10332720" y="-457200"/>
            <a:ext cx="2286000" cy="1828800"/>
          </a:xfrm>
          <a:prstGeom prst="ellipse">
            <a:avLst/>
          </a:prstGeom>
          <a:solidFill>
            <a:srgbClr val="B8DDC8">
              <a:alpha val="40000"/>
            </a:srgbClr>
          </a:solidFill>
          <a:ln w="12700">
            <a:solidFill>
              <a:srgbClr val="B8DDC8"/>
            </a:solidFill>
            <a:prstDash val="solid"/>
          </a:ln>
        </p:spPr>
        <p:txBody>
          <a:bodyPr/>
          <a:lstStyle/>
          <a:p>
            <a:endParaRPr/>
          </a:p>
        </p:txBody>
      </p:sp>
      <p:sp>
        <p:nvSpPr>
          <p:cNvPr id="5" name="Shape 3"/>
          <p:cNvSpPr/>
          <p:nvPr/>
        </p:nvSpPr>
        <p:spPr>
          <a:xfrm>
            <a:off x="-274320" y="5394960"/>
            <a:ext cx="2011680" cy="1645920"/>
          </a:xfrm>
          <a:prstGeom prst="ellipse">
            <a:avLst/>
          </a:prstGeom>
          <a:solidFill>
            <a:srgbClr val="C8DDB8">
              <a:alpha val="35000"/>
            </a:srgbClr>
          </a:solidFill>
          <a:ln w="12700">
            <a:solidFill>
              <a:srgbClr val="C8DDB8"/>
            </a:solidFill>
            <a:prstDash val="solid"/>
          </a:ln>
        </p:spPr>
        <p:txBody>
          <a:bodyPr/>
          <a:lstStyle/>
          <a:p>
            <a:endParaRPr/>
          </a:p>
        </p:txBody>
      </p:sp>
      <p:sp>
        <p:nvSpPr>
          <p:cNvPr id="7" name="Shape 5"/>
          <p:cNvSpPr/>
          <p:nvPr/>
        </p:nvSpPr>
        <p:spPr>
          <a:xfrm>
            <a:off x="0" y="0"/>
            <a:ext cx="12161520" cy="960120"/>
          </a:xfrm>
          <a:prstGeom prst="rect">
            <a:avLst/>
          </a:prstGeom>
          <a:solidFill>
            <a:srgbClr val="1A3D2B"/>
          </a:solidFill>
          <a:ln w="12700">
            <a:solidFill>
              <a:srgbClr val="1A3D2B"/>
            </a:solidFill>
            <a:prstDash val="solid"/>
          </a:ln>
        </p:spPr>
        <p:txBody>
          <a:bodyPr/>
          <a:lstStyle/>
          <a:p>
            <a:endParaRPr/>
          </a:p>
        </p:txBody>
      </p:sp>
      <p:sp>
        <p:nvSpPr>
          <p:cNvPr id="8" name="Text 6"/>
          <p:cNvSpPr/>
          <p:nvPr/>
        </p:nvSpPr>
        <p:spPr>
          <a:xfrm>
            <a:off x="502920" y="45720"/>
            <a:ext cx="9601200" cy="868680"/>
          </a:xfrm>
          <a:prstGeom prst="rect">
            <a:avLst/>
          </a:prstGeom>
          <a:noFill/>
          <a:ln/>
        </p:spPr>
        <p:txBody>
          <a:bodyPr wrap="square" lIns="0" tIns="0" rIns="0" bIns="0" rtlCol="0" anchor="ctr"/>
          <a:lstStyle/>
          <a:p>
            <a:pPr marL="0" indent="0">
              <a:buNone/>
            </a:pPr>
            <a:r>
              <a:rPr lang="en-US" sz="2800" b="1" err="1">
                <a:solidFill>
                  <a:srgbClr val="FFFFFF"/>
                </a:solidFill>
                <a:latin typeface="Calibri" pitchFamily="34" charset="0"/>
                <a:ea typeface="Calibri" pitchFamily="34" charset="-122"/>
                <a:cs typeface="Calibri" pitchFamily="34" charset="-120"/>
              </a:rPr>
              <a:t>Exercices</a:t>
            </a:r>
            <a:endParaRPr lang="en-US" sz="2800"/>
          </a:p>
        </p:txBody>
      </p:sp>
      <p:sp>
        <p:nvSpPr>
          <p:cNvPr id="9" name="Shape 7"/>
          <p:cNvSpPr/>
          <p:nvPr/>
        </p:nvSpPr>
        <p:spPr>
          <a:xfrm>
            <a:off x="10195560" y="182880"/>
            <a:ext cx="1691640" cy="530352"/>
          </a:xfrm>
          <a:prstGeom prst="roundRect">
            <a:avLst>
              <a:gd name="adj" fmla="val 10345"/>
            </a:avLst>
          </a:prstGeom>
          <a:solidFill>
            <a:srgbClr val="5B4A8A"/>
          </a:solidFill>
          <a:ln w="12700">
            <a:solidFill>
              <a:srgbClr val="5B4A8A"/>
            </a:solidFill>
            <a:prstDash val="solid"/>
          </a:ln>
        </p:spPr>
        <p:txBody>
          <a:bodyPr/>
          <a:lstStyle/>
          <a:p>
            <a:endParaRPr/>
          </a:p>
        </p:txBody>
      </p:sp>
      <p:sp>
        <p:nvSpPr>
          <p:cNvPr id="10" name="Text 8"/>
          <p:cNvSpPr/>
          <p:nvPr/>
        </p:nvSpPr>
        <p:spPr>
          <a:xfrm>
            <a:off x="10195560" y="182880"/>
            <a:ext cx="1691640" cy="530352"/>
          </a:xfrm>
          <a:prstGeom prst="rect">
            <a:avLst/>
          </a:prstGeom>
          <a:noFill/>
          <a:ln/>
        </p:spPr>
        <p:txBody>
          <a:bodyPr wrap="square" lIns="0" tIns="0" rIns="0" bIns="0" rtlCol="0" anchor="ctr"/>
          <a:lstStyle/>
          <a:p>
            <a:pPr marL="0" indent="0" algn="ctr">
              <a:buNone/>
            </a:pPr>
            <a:r>
              <a:rPr lang="en-US" sz="900" b="1">
                <a:solidFill>
                  <a:srgbClr val="FFFFFF"/>
                </a:solidFill>
                <a:latin typeface="Calibri" pitchFamily="34" charset="0"/>
                <a:ea typeface="Calibri" pitchFamily="34" charset="-122"/>
                <a:cs typeface="Calibri" pitchFamily="34" charset="-120"/>
              </a:rPr>
              <a:t>EXERCISES</a:t>
            </a:r>
            <a:endParaRPr lang="en-US" sz="900"/>
          </a:p>
        </p:txBody>
      </p:sp>
      <p:sp>
        <p:nvSpPr>
          <p:cNvPr id="11" name="Shape 9"/>
          <p:cNvSpPr/>
          <p:nvPr/>
        </p:nvSpPr>
        <p:spPr>
          <a:xfrm>
            <a:off x="502920" y="1078992"/>
            <a:ext cx="5372100" cy="2487168"/>
          </a:xfrm>
          <a:prstGeom prst="rect">
            <a:avLst/>
          </a:prstGeom>
          <a:solidFill>
            <a:srgbClr val="F8F9FA"/>
          </a:solidFill>
          <a:ln w="15240">
            <a:solidFill>
              <a:srgbClr val="C47A1B"/>
            </a:solidFill>
            <a:prstDash val="solid"/>
          </a:ln>
        </p:spPr>
        <p:txBody>
          <a:bodyPr/>
          <a:lstStyle/>
          <a:p>
            <a:endParaRPr/>
          </a:p>
        </p:txBody>
      </p:sp>
      <p:sp>
        <p:nvSpPr>
          <p:cNvPr id="12" name="Shape 10"/>
          <p:cNvSpPr/>
          <p:nvPr/>
        </p:nvSpPr>
        <p:spPr>
          <a:xfrm>
            <a:off x="502920" y="1078992"/>
            <a:ext cx="5372100" cy="384048"/>
          </a:xfrm>
          <a:prstGeom prst="rect">
            <a:avLst/>
          </a:prstGeom>
          <a:solidFill>
            <a:srgbClr val="C47A1B"/>
          </a:solidFill>
          <a:ln w="12700">
            <a:solidFill>
              <a:srgbClr val="C47A1B"/>
            </a:solidFill>
            <a:prstDash val="solid"/>
          </a:ln>
        </p:spPr>
        <p:txBody>
          <a:bodyPr/>
          <a:lstStyle/>
          <a:p>
            <a:endParaRPr/>
          </a:p>
        </p:txBody>
      </p:sp>
      <p:sp>
        <p:nvSpPr>
          <p:cNvPr id="13" name="Text 11"/>
          <p:cNvSpPr/>
          <p:nvPr/>
        </p:nvSpPr>
        <p:spPr>
          <a:xfrm>
            <a:off x="612648" y="1097280"/>
            <a:ext cx="5189220" cy="347472"/>
          </a:xfrm>
          <a:prstGeom prst="rect">
            <a:avLst/>
          </a:prstGeom>
          <a:noFill/>
          <a:ln/>
        </p:spPr>
        <p:txBody>
          <a:bodyPr wrap="square" rtlCol="0" anchor="ctr"/>
          <a:lstStyle/>
          <a:p>
            <a:pPr marL="0" indent="0">
              <a:buNone/>
            </a:pPr>
            <a:r>
              <a:rPr lang="en-US" sz="1200" b="1">
                <a:solidFill>
                  <a:srgbClr val="FFFFFF"/>
                </a:solidFill>
                <a:latin typeface="Calibri" pitchFamily="34" charset="0"/>
                <a:ea typeface="Calibri" pitchFamily="34" charset="-122"/>
                <a:cs typeface="Calibri" pitchFamily="34" charset="-120"/>
              </a:rPr>
              <a:t>Q1 — Measurement quality control</a:t>
            </a:r>
            <a:endParaRPr lang="en-US" sz="1200"/>
          </a:p>
        </p:txBody>
      </p:sp>
      <p:sp>
        <p:nvSpPr>
          <p:cNvPr id="14" name="Text 12"/>
          <p:cNvSpPr/>
          <p:nvPr/>
        </p:nvSpPr>
        <p:spPr>
          <a:xfrm>
            <a:off x="612648" y="1536192"/>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a) Measure the same fish photograph twice (with a pause between measurements). Compute the TEM (Technical Error of Measurement) and CV for each of the 12 landmark positions.</a:t>
            </a:r>
            <a:endParaRPr lang="en-US" sz="1050"/>
          </a:p>
        </p:txBody>
      </p:sp>
      <p:sp>
        <p:nvSpPr>
          <p:cNvPr id="15" name="Text 13"/>
          <p:cNvSpPr/>
          <p:nvPr/>
        </p:nvSpPr>
        <p:spPr>
          <a:xfrm>
            <a:off x="612648" y="2231136"/>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b) Which landmark has the highest measurement error? Propose a biological explanation (e.g. soft tissue vs. hard bone, ambiguous anatomical boundary).</a:t>
            </a:r>
            <a:endParaRPr lang="en-US" sz="1050"/>
          </a:p>
        </p:txBody>
      </p:sp>
      <p:sp>
        <p:nvSpPr>
          <p:cNvPr id="16" name="Text 14"/>
          <p:cNvSpPr/>
          <p:nvPr/>
        </p:nvSpPr>
        <p:spPr>
          <a:xfrm>
            <a:off x="612648" y="2926080"/>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c) Compute the intra-class correlation coefficient (ICC) between your two measurement sessions using the {irr} package. Interpret: is the measurement protocol sufficiently reliable (ICC &gt; 0.90)?</a:t>
            </a:r>
            <a:endParaRPr lang="en-US" sz="1050"/>
          </a:p>
        </p:txBody>
      </p:sp>
      <p:sp>
        <p:nvSpPr>
          <p:cNvPr id="17" name="Shape 15"/>
          <p:cNvSpPr/>
          <p:nvPr/>
        </p:nvSpPr>
        <p:spPr>
          <a:xfrm>
            <a:off x="6103620" y="1078992"/>
            <a:ext cx="5372100" cy="2487168"/>
          </a:xfrm>
          <a:prstGeom prst="rect">
            <a:avLst/>
          </a:prstGeom>
          <a:solidFill>
            <a:srgbClr val="F8F9FA"/>
          </a:solidFill>
          <a:ln w="15240">
            <a:solidFill>
              <a:srgbClr val="1A5278"/>
            </a:solidFill>
            <a:prstDash val="solid"/>
          </a:ln>
        </p:spPr>
        <p:txBody>
          <a:bodyPr/>
          <a:lstStyle/>
          <a:p>
            <a:endParaRPr/>
          </a:p>
        </p:txBody>
      </p:sp>
      <p:sp>
        <p:nvSpPr>
          <p:cNvPr id="18" name="Shape 16"/>
          <p:cNvSpPr/>
          <p:nvPr/>
        </p:nvSpPr>
        <p:spPr>
          <a:xfrm>
            <a:off x="6103620" y="1078992"/>
            <a:ext cx="5372100" cy="384048"/>
          </a:xfrm>
          <a:prstGeom prst="rect">
            <a:avLst/>
          </a:prstGeom>
          <a:solidFill>
            <a:srgbClr val="1A5278"/>
          </a:solidFill>
          <a:ln w="12700">
            <a:solidFill>
              <a:srgbClr val="1A5278"/>
            </a:solidFill>
            <a:prstDash val="solid"/>
          </a:ln>
        </p:spPr>
        <p:txBody>
          <a:bodyPr/>
          <a:lstStyle/>
          <a:p>
            <a:endParaRPr/>
          </a:p>
        </p:txBody>
      </p:sp>
      <p:sp>
        <p:nvSpPr>
          <p:cNvPr id="19" name="Text 17"/>
          <p:cNvSpPr/>
          <p:nvPr/>
        </p:nvSpPr>
        <p:spPr>
          <a:xfrm>
            <a:off x="6213348" y="1097280"/>
            <a:ext cx="5189220" cy="347472"/>
          </a:xfrm>
          <a:prstGeom prst="rect">
            <a:avLst/>
          </a:prstGeom>
          <a:noFill/>
          <a:ln/>
        </p:spPr>
        <p:txBody>
          <a:bodyPr wrap="square" rtlCol="0" anchor="ctr"/>
          <a:lstStyle/>
          <a:p>
            <a:pPr marL="0" indent="0">
              <a:buNone/>
            </a:pPr>
            <a:r>
              <a:rPr lang="en-US" sz="1200" b="1">
                <a:solidFill>
                  <a:srgbClr val="FFFFFF"/>
                </a:solidFill>
                <a:latin typeface="Calibri" pitchFamily="34" charset="0"/>
                <a:ea typeface="Calibri" pitchFamily="34" charset="-122"/>
                <a:cs typeface="Calibri" pitchFamily="34" charset="-120"/>
              </a:rPr>
              <a:t>Q2 — Trait–ecology relationships</a:t>
            </a:r>
            <a:endParaRPr lang="en-US" sz="1200"/>
          </a:p>
        </p:txBody>
      </p:sp>
      <p:sp>
        <p:nvSpPr>
          <p:cNvPr id="20" name="Text 18"/>
          <p:cNvSpPr/>
          <p:nvPr/>
        </p:nvSpPr>
        <p:spPr>
          <a:xfrm>
            <a:off x="6213348" y="1536192"/>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a) Plot Mouth_pos against Body_elong for all species. Colour points by trophic guild (piscivore / omnivore / invertivore / herbivore / detritivore). Are the guilds separated in this trait space?</a:t>
            </a:r>
            <a:endParaRPr lang="en-US" sz="1050"/>
          </a:p>
        </p:txBody>
      </p:sp>
      <p:sp>
        <p:nvSpPr>
          <p:cNvPr id="21" name="Text 19"/>
          <p:cNvSpPr/>
          <p:nvPr/>
        </p:nvSpPr>
        <p:spPr>
          <a:xfrm>
            <a:off x="6213348" y="2231136"/>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b) Compute the correlation matrix between all 10 fish functional traits. Which pair of traits is most strongly correlated? Propose a mechanistic explanation (locomotion–diet trade-off).</a:t>
            </a:r>
            <a:endParaRPr lang="en-US" sz="1050"/>
          </a:p>
        </p:txBody>
      </p:sp>
      <p:sp>
        <p:nvSpPr>
          <p:cNvPr id="22" name="Text 20"/>
          <p:cNvSpPr/>
          <p:nvPr/>
        </p:nvSpPr>
        <p:spPr>
          <a:xfrm>
            <a:off x="6213348" y="2926080"/>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c) Using a PCoA of fish functional distances, visualise the Amazonian functional space. Which order of fish occupies the most extreme positions? Which is most central (functionally average)?</a:t>
            </a:r>
            <a:endParaRPr lang="en-US" sz="1050"/>
          </a:p>
        </p:txBody>
      </p:sp>
      <p:sp>
        <p:nvSpPr>
          <p:cNvPr id="23" name="Shape 21"/>
          <p:cNvSpPr/>
          <p:nvPr/>
        </p:nvSpPr>
        <p:spPr>
          <a:xfrm>
            <a:off x="502920" y="3730752"/>
            <a:ext cx="5372100" cy="2487168"/>
          </a:xfrm>
          <a:prstGeom prst="rect">
            <a:avLst/>
          </a:prstGeom>
          <a:solidFill>
            <a:srgbClr val="F8F9FA"/>
          </a:solidFill>
          <a:ln w="15240">
            <a:solidFill>
              <a:srgbClr val="2D7A4F"/>
            </a:solidFill>
            <a:prstDash val="solid"/>
          </a:ln>
        </p:spPr>
        <p:txBody>
          <a:bodyPr/>
          <a:lstStyle/>
          <a:p>
            <a:endParaRPr/>
          </a:p>
        </p:txBody>
      </p:sp>
      <p:sp>
        <p:nvSpPr>
          <p:cNvPr id="24" name="Shape 22"/>
          <p:cNvSpPr/>
          <p:nvPr/>
        </p:nvSpPr>
        <p:spPr>
          <a:xfrm>
            <a:off x="502920" y="3730752"/>
            <a:ext cx="5372100" cy="384048"/>
          </a:xfrm>
          <a:prstGeom prst="rect">
            <a:avLst/>
          </a:prstGeom>
          <a:solidFill>
            <a:srgbClr val="2D7A4F"/>
          </a:solidFill>
          <a:ln w="12700">
            <a:solidFill>
              <a:srgbClr val="2D7A4F"/>
            </a:solidFill>
            <a:prstDash val="solid"/>
          </a:ln>
        </p:spPr>
        <p:txBody>
          <a:bodyPr/>
          <a:lstStyle/>
          <a:p>
            <a:endParaRPr/>
          </a:p>
        </p:txBody>
      </p:sp>
      <p:sp>
        <p:nvSpPr>
          <p:cNvPr id="25" name="Text 23"/>
          <p:cNvSpPr/>
          <p:nvPr/>
        </p:nvSpPr>
        <p:spPr>
          <a:xfrm>
            <a:off x="612648" y="3749040"/>
            <a:ext cx="5189220" cy="347472"/>
          </a:xfrm>
          <a:prstGeom prst="rect">
            <a:avLst/>
          </a:prstGeom>
          <a:noFill/>
          <a:ln/>
        </p:spPr>
        <p:txBody>
          <a:bodyPr wrap="square" rtlCol="0" anchor="ctr"/>
          <a:lstStyle/>
          <a:p>
            <a:pPr marL="0" indent="0">
              <a:buNone/>
            </a:pPr>
            <a:r>
              <a:rPr lang="en-US" sz="1200" b="1">
                <a:solidFill>
                  <a:srgbClr val="FFFFFF"/>
                </a:solidFill>
                <a:latin typeface="Calibri" pitchFamily="34" charset="0"/>
                <a:ea typeface="Calibri" pitchFamily="34" charset="-122"/>
                <a:cs typeface="Calibri" pitchFamily="34" charset="-120"/>
              </a:rPr>
              <a:t>Q3 — FD indices across sites</a:t>
            </a:r>
            <a:endParaRPr lang="en-US" sz="1200"/>
          </a:p>
        </p:txBody>
      </p:sp>
      <p:sp>
        <p:nvSpPr>
          <p:cNvPr id="26" name="Text 24"/>
          <p:cNvSpPr/>
          <p:nvPr/>
        </p:nvSpPr>
        <p:spPr>
          <a:xfrm>
            <a:off x="612648" y="4187952"/>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a) Compute FRic and FDis for each of the 12 Amazonian fish communities in the dataset. Which site has the highest functional diversity? The lowest?</a:t>
            </a:r>
            <a:endParaRPr lang="en-US" sz="1050"/>
          </a:p>
        </p:txBody>
      </p:sp>
      <p:sp>
        <p:nvSpPr>
          <p:cNvPr id="27" name="Text 25"/>
          <p:cNvSpPr/>
          <p:nvPr/>
        </p:nvSpPr>
        <p:spPr>
          <a:xfrm>
            <a:off x="612648" y="4882896"/>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b) Plot FRic and FDis as a function of site degradation index (human impact score). Is there a negative relationship? Is it stronger for FRic or FDis? Why might they respond differently?</a:t>
            </a:r>
            <a:endParaRPr lang="en-US" sz="1050"/>
          </a:p>
        </p:txBody>
      </p:sp>
      <p:sp>
        <p:nvSpPr>
          <p:cNvPr id="28" name="Text 26"/>
          <p:cNvSpPr/>
          <p:nvPr/>
        </p:nvSpPr>
        <p:spPr>
          <a:xfrm>
            <a:off x="612648" y="5577840"/>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c) Compute CWM of Body_elong across sites. Do sites with stronger river currents (high velocity) have higher CWM(Body_elong)? Test this with a Spearman correlation.</a:t>
            </a:r>
            <a:endParaRPr lang="en-US" sz="1050"/>
          </a:p>
        </p:txBody>
      </p:sp>
      <p:sp>
        <p:nvSpPr>
          <p:cNvPr id="29" name="Shape 27"/>
          <p:cNvSpPr/>
          <p:nvPr/>
        </p:nvSpPr>
        <p:spPr>
          <a:xfrm>
            <a:off x="6103620" y="3730752"/>
            <a:ext cx="5372100" cy="2487168"/>
          </a:xfrm>
          <a:prstGeom prst="rect">
            <a:avLst/>
          </a:prstGeom>
          <a:solidFill>
            <a:srgbClr val="F8F9FA"/>
          </a:solidFill>
          <a:ln w="15240">
            <a:solidFill>
              <a:srgbClr val="1A7A78"/>
            </a:solidFill>
            <a:prstDash val="solid"/>
          </a:ln>
        </p:spPr>
        <p:txBody>
          <a:bodyPr/>
          <a:lstStyle/>
          <a:p>
            <a:endParaRPr/>
          </a:p>
        </p:txBody>
      </p:sp>
      <p:sp>
        <p:nvSpPr>
          <p:cNvPr id="30" name="Shape 28"/>
          <p:cNvSpPr/>
          <p:nvPr/>
        </p:nvSpPr>
        <p:spPr>
          <a:xfrm>
            <a:off x="6103620" y="3730752"/>
            <a:ext cx="5372100" cy="384048"/>
          </a:xfrm>
          <a:prstGeom prst="rect">
            <a:avLst/>
          </a:prstGeom>
          <a:solidFill>
            <a:srgbClr val="1A7A78"/>
          </a:solidFill>
          <a:ln w="12700">
            <a:solidFill>
              <a:srgbClr val="1A7A78"/>
            </a:solidFill>
            <a:prstDash val="solid"/>
          </a:ln>
        </p:spPr>
        <p:txBody>
          <a:bodyPr/>
          <a:lstStyle/>
          <a:p>
            <a:endParaRPr/>
          </a:p>
        </p:txBody>
      </p:sp>
      <p:sp>
        <p:nvSpPr>
          <p:cNvPr id="31" name="Text 29"/>
          <p:cNvSpPr/>
          <p:nvPr/>
        </p:nvSpPr>
        <p:spPr>
          <a:xfrm>
            <a:off x="6213348" y="3749040"/>
            <a:ext cx="5189220" cy="347472"/>
          </a:xfrm>
          <a:prstGeom prst="rect">
            <a:avLst/>
          </a:prstGeom>
          <a:noFill/>
          <a:ln/>
        </p:spPr>
        <p:txBody>
          <a:bodyPr wrap="square" rtlCol="0" anchor="ctr"/>
          <a:lstStyle/>
          <a:p>
            <a:pPr marL="0" indent="0">
              <a:buNone/>
            </a:pPr>
            <a:r>
              <a:rPr lang="en-US" sz="1200" b="1">
                <a:solidFill>
                  <a:srgbClr val="FFFFFF"/>
                </a:solidFill>
                <a:latin typeface="Calibri" pitchFamily="34" charset="0"/>
                <a:ea typeface="Calibri" pitchFamily="34" charset="-122"/>
                <a:cs typeface="Calibri" pitchFamily="34" charset="-120"/>
              </a:rPr>
              <a:t>Q4 — From morphology to ecosystem function</a:t>
            </a:r>
            <a:endParaRPr lang="en-US" sz="1200"/>
          </a:p>
        </p:txBody>
      </p:sp>
      <p:sp>
        <p:nvSpPr>
          <p:cNvPr id="32" name="Text 30"/>
          <p:cNvSpPr/>
          <p:nvPr/>
        </p:nvSpPr>
        <p:spPr>
          <a:xfrm>
            <a:off x="6213348" y="4187952"/>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a) The CWM of Oral_gape is often used as a predictor of top-down predation pressure. Plot CWM(Oral_gape) against a measure of invertebrate biomass (provided in the dataset). Is the relationship significant?</a:t>
            </a:r>
            <a:endParaRPr lang="en-US" sz="1050"/>
          </a:p>
        </p:txBody>
      </p:sp>
      <p:sp>
        <p:nvSpPr>
          <p:cNvPr id="33" name="Text 31"/>
          <p:cNvSpPr/>
          <p:nvPr/>
        </p:nvSpPr>
        <p:spPr>
          <a:xfrm>
            <a:off x="6213348" y="4882896"/>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b) Calculate FUSE scores for the 30 fish species in the dataset. Which species has the highest FUSE score? Describe its morphology and explain why it is functionally irreplaceable.</a:t>
            </a:r>
            <a:endParaRPr lang="en-US" sz="1050"/>
          </a:p>
        </p:txBody>
      </p:sp>
      <p:sp>
        <p:nvSpPr>
          <p:cNvPr id="34" name="Text 32"/>
          <p:cNvSpPr/>
          <p:nvPr/>
        </p:nvSpPr>
        <p:spPr>
          <a:xfrm>
            <a:off x="6213348" y="5577840"/>
            <a:ext cx="5189220" cy="621792"/>
          </a:xfrm>
          <a:prstGeom prst="rect">
            <a:avLst/>
          </a:prstGeom>
          <a:noFill/>
          <a:ln/>
        </p:spPr>
        <p:txBody>
          <a:bodyPr wrap="square" rtlCol="0" anchor="ctr"/>
          <a:lstStyle/>
          <a:p>
            <a:pPr marL="0" indent="0">
              <a:buNone/>
            </a:pPr>
            <a:r>
              <a:rPr lang="en-US" sz="1050">
                <a:solidFill>
                  <a:srgbClr val="1C1C1C"/>
                </a:solidFill>
                <a:latin typeface="Calibri" pitchFamily="34" charset="0"/>
                <a:ea typeface="Calibri" pitchFamily="34" charset="-122"/>
                <a:cs typeface="Calibri" pitchFamily="34" charset="-120"/>
              </a:rPr>
              <a:t>c) Discussion (≥150 words): compare the trait-based approach applied to fish (morphological traits) with the approach applied to plants (leaf traits, Day 1–3). What are the unique advantages and limitations of morphological trait measurement?</a:t>
            </a:r>
            <a:endParaRPr lang="en-US" sz="1050"/>
          </a:p>
        </p:txBody>
      </p:sp>
      <p:sp>
        <p:nvSpPr>
          <p:cNvPr id="35" name="Text 33"/>
          <p:cNvSpPr/>
          <p:nvPr/>
        </p:nvSpPr>
        <p:spPr>
          <a:xfrm>
            <a:off x="457200" y="6583680"/>
            <a:ext cx="11247120" cy="219456"/>
          </a:xfrm>
          <a:prstGeom prst="rect">
            <a:avLst/>
          </a:prstGeom>
          <a:noFill/>
          <a:ln/>
        </p:spPr>
        <p:txBody>
          <a:bodyPr wrap="square" rtlCol="0" anchor="ctr"/>
          <a:lstStyle/>
          <a:p>
            <a:pPr marL="0" indent="0" algn="r">
              <a:buNone/>
            </a:pPr>
            <a:r>
              <a:rPr lang="en-US" sz="800">
                <a:solidFill>
                  <a:srgbClr val="888888"/>
                </a:solidFill>
                <a:latin typeface="Calibri" pitchFamily="34" charset="0"/>
                <a:ea typeface="Calibri" pitchFamily="34" charset="-122"/>
                <a:cs typeface="Calibri" pitchFamily="34" charset="-120"/>
              </a:rPr>
              <a:t>Trait-Based Ecology — Day 4 · Fish Morphological Traits · Belém, Brazil</a:t>
            </a:r>
            <a:endParaRPr lang="en-US" sz="800"/>
          </a:p>
        </p:txBody>
      </p:sp>
      <p:sp>
        <p:nvSpPr>
          <p:cNvPr id="36" name="TextBox 35"/>
          <p:cNvSpPr txBox="1"/>
          <p:nvPr/>
        </p:nvSpPr>
        <p:spPr>
          <a:xfrm>
            <a:off x="10149840" y="6419088"/>
            <a:ext cx="2011680" cy="274320"/>
          </a:xfrm>
          <a:prstGeom prst="rect">
            <a:avLst/>
          </a:prstGeom>
          <a:noFill/>
        </p:spPr>
        <p:txBody>
          <a:bodyPr wrap="none" lIns="0" tIns="0" rIns="0" bIns="0">
            <a:spAutoFit/>
          </a:bodyPr>
          <a:lstStyle/>
          <a:p>
            <a:pPr algn="r"/>
            <a:r>
              <a:rPr sz="800">
                <a:solidFill>
                  <a:srgbClr val="1A3D2B"/>
                </a:solidFill>
                <a:latin typeface="Calibri"/>
              </a:rPr>
              <a:t>Day 4 · Belém   ·   19 / 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2">
    <p:bg>
      <p:bgPr>
        <a:solidFill>
          <a:srgbClr val="1A2A3A"/>
        </a:solidFill>
        <a:effectLst/>
      </p:bgPr>
    </p:bg>
    <p:spTree>
      <p:nvGrpSpPr>
        <p:cNvPr id="1" name=""/>
        <p:cNvGrpSpPr/>
        <p:nvPr/>
      </p:nvGrpSpPr>
      <p:grpSpPr>
        <a:xfrm>
          <a:off x="0" y="0"/>
          <a:ext cx="0" cy="0"/>
          <a:chOff x="0" y="0"/>
          <a:chExt cx="0" cy="0"/>
        </a:xfrm>
      </p:grpSpPr>
      <p:sp>
        <p:nvSpPr>
          <p:cNvPr id="32" name="Oval 31"/>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Oval 30"/>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Rectangle 29"/>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ectangle 28"/>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Shape 0"/>
          <p:cNvSpPr/>
          <p:nvPr/>
        </p:nvSpPr>
        <p:spPr>
          <a:xfrm>
            <a:off x="-914400" y="-914400"/>
            <a:ext cx="4572000" cy="4572000"/>
          </a:xfrm>
          <a:prstGeom prst="ellipse">
            <a:avLst/>
          </a:prstGeom>
          <a:solidFill>
            <a:srgbClr val="2A4A5A">
              <a:alpha val="40000"/>
            </a:srgbClr>
          </a:solidFill>
          <a:ln w="12700">
            <a:solidFill>
              <a:srgbClr val="2A4A5A"/>
            </a:solidFill>
            <a:prstDash val="solid"/>
          </a:ln>
        </p:spPr>
        <p:txBody>
          <a:bodyPr/>
          <a:lstStyle/>
          <a:p>
            <a:endParaRPr/>
          </a:p>
        </p:txBody>
      </p:sp>
      <p:sp>
        <p:nvSpPr>
          <p:cNvPr id="3" name="Shape 1"/>
          <p:cNvSpPr/>
          <p:nvPr/>
        </p:nvSpPr>
        <p:spPr>
          <a:xfrm>
            <a:off x="8961120" y="3200400"/>
            <a:ext cx="5029200" cy="5029200"/>
          </a:xfrm>
          <a:prstGeom prst="ellipse">
            <a:avLst/>
          </a:prstGeom>
          <a:solidFill>
            <a:srgbClr val="1A3040">
              <a:alpha val="50000"/>
            </a:srgbClr>
          </a:solidFill>
          <a:ln w="12700">
            <a:solidFill>
              <a:srgbClr val="1A3040"/>
            </a:solidFill>
            <a:prstDash val="solid"/>
          </a:ln>
        </p:spPr>
        <p:txBody>
          <a:bodyPr/>
          <a:lstStyle/>
          <a:p>
            <a:endParaRPr/>
          </a:p>
        </p:txBody>
      </p:sp>
      <p:sp>
        <p:nvSpPr>
          <p:cNvPr id="4" name="Text 2"/>
          <p:cNvSpPr/>
          <p:nvPr/>
        </p:nvSpPr>
        <p:spPr>
          <a:xfrm>
            <a:off x="548640" y="320040"/>
            <a:ext cx="10972800" cy="594360"/>
          </a:xfrm>
          <a:prstGeom prst="rect">
            <a:avLst/>
          </a:prstGeom>
          <a:noFill/>
          <a:ln/>
        </p:spPr>
        <p:txBody>
          <a:bodyPr wrap="square" rtlCol="0" anchor="ctr"/>
          <a:lstStyle/>
          <a:p>
            <a:pPr marL="0" indent="0">
              <a:buNone/>
            </a:pPr>
            <a:r>
              <a:rPr lang="en-US" sz="2600" b="1">
                <a:solidFill>
                  <a:srgbClr val="FFFFFF"/>
                </a:solidFill>
                <a:latin typeface="Calibri" pitchFamily="34" charset="0"/>
                <a:ea typeface="Calibri" pitchFamily="34" charset="-122"/>
                <a:cs typeface="Calibri" pitchFamily="34" charset="-120"/>
              </a:rPr>
              <a:t>Take-Home Messages — Day 4</a:t>
            </a:r>
            <a:endParaRPr lang="en-US" sz="2600"/>
          </a:p>
        </p:txBody>
      </p:sp>
      <p:sp>
        <p:nvSpPr>
          <p:cNvPr id="5" name="Shape 3"/>
          <p:cNvSpPr/>
          <p:nvPr/>
        </p:nvSpPr>
        <p:spPr>
          <a:xfrm>
            <a:off x="548640" y="960120"/>
            <a:ext cx="10972800" cy="0"/>
          </a:xfrm>
          <a:prstGeom prst="line">
            <a:avLst/>
          </a:prstGeom>
          <a:noFill/>
          <a:ln w="12700">
            <a:solidFill>
              <a:srgbClr val="1A7A78"/>
            </a:solidFill>
            <a:prstDash val="solid"/>
          </a:ln>
        </p:spPr>
        <p:txBody>
          <a:bodyPr/>
          <a:lstStyle/>
          <a:p>
            <a:endParaRPr/>
          </a:p>
        </p:txBody>
      </p:sp>
      <p:sp>
        <p:nvSpPr>
          <p:cNvPr id="6" name="Shape 4"/>
          <p:cNvSpPr/>
          <p:nvPr/>
        </p:nvSpPr>
        <p:spPr>
          <a:xfrm>
            <a:off x="548640" y="1051560"/>
            <a:ext cx="11064240" cy="804672"/>
          </a:xfrm>
          <a:prstGeom prst="rect">
            <a:avLst/>
          </a:prstGeom>
          <a:solidFill>
            <a:srgbClr val="1A7A78">
              <a:alpha val="18000"/>
            </a:srgbClr>
          </a:solidFill>
          <a:ln w="9525">
            <a:solidFill>
              <a:srgbClr val="1A7A78"/>
            </a:solidFill>
            <a:prstDash val="solid"/>
          </a:ln>
        </p:spPr>
        <p:txBody>
          <a:bodyPr/>
          <a:lstStyle/>
          <a:p>
            <a:endParaRPr/>
          </a:p>
        </p:txBody>
      </p:sp>
      <p:sp>
        <p:nvSpPr>
          <p:cNvPr id="7" name="Shape 5"/>
          <p:cNvSpPr/>
          <p:nvPr/>
        </p:nvSpPr>
        <p:spPr>
          <a:xfrm>
            <a:off x="548640" y="1051560"/>
            <a:ext cx="475488" cy="804672"/>
          </a:xfrm>
          <a:prstGeom prst="rect">
            <a:avLst/>
          </a:prstGeom>
          <a:solidFill>
            <a:srgbClr val="1A7A78"/>
          </a:solidFill>
          <a:ln w="12700">
            <a:solidFill>
              <a:srgbClr val="1A7A78"/>
            </a:solidFill>
            <a:prstDash val="solid"/>
          </a:ln>
        </p:spPr>
        <p:txBody>
          <a:bodyPr/>
          <a:lstStyle/>
          <a:p>
            <a:endParaRPr/>
          </a:p>
        </p:txBody>
      </p:sp>
      <p:sp>
        <p:nvSpPr>
          <p:cNvPr id="8" name="Text 6"/>
          <p:cNvSpPr/>
          <p:nvPr/>
        </p:nvSpPr>
        <p:spPr>
          <a:xfrm>
            <a:off x="548640" y="1069848"/>
            <a:ext cx="475488" cy="768096"/>
          </a:xfrm>
          <a:prstGeom prst="rect">
            <a:avLst/>
          </a:prstGeom>
          <a:noFill/>
          <a:ln/>
        </p:spPr>
        <p:txBody>
          <a:bodyPr wrap="square" lIns="0" tIns="0" rIns="0" bIns="0" rtlCol="0" anchor="ctr"/>
          <a:lstStyle/>
          <a:p>
            <a:pPr marL="0" indent="0" algn="ctr">
              <a:buNone/>
            </a:pPr>
            <a:r>
              <a:rPr lang="en-US" sz="2200" b="1">
                <a:solidFill>
                  <a:srgbClr val="FFFFFF"/>
                </a:solidFill>
                <a:latin typeface="Calibri" pitchFamily="34" charset="0"/>
                <a:ea typeface="Calibri" pitchFamily="34" charset="-122"/>
                <a:cs typeface="Calibri" pitchFamily="34" charset="-120"/>
              </a:rPr>
              <a:t>1</a:t>
            </a:r>
            <a:endParaRPr lang="en-US" sz="2200"/>
          </a:p>
        </p:txBody>
      </p:sp>
      <p:sp>
        <p:nvSpPr>
          <p:cNvPr id="9" name="Text 7"/>
          <p:cNvSpPr/>
          <p:nvPr/>
        </p:nvSpPr>
        <p:spPr>
          <a:xfrm>
            <a:off x="1115568" y="1143000"/>
            <a:ext cx="10424160" cy="640080"/>
          </a:xfrm>
          <a:prstGeom prst="rect">
            <a:avLst/>
          </a:prstGeom>
          <a:noFill/>
          <a:ln/>
        </p:spPr>
        <p:txBody>
          <a:bodyPr wrap="square" rtlCol="0" anchor="ctr"/>
          <a:lstStyle/>
          <a:p>
            <a:pPr marL="0" indent="0">
              <a:buNone/>
            </a:pPr>
            <a:r>
              <a:rPr lang="en-US" sz="1200">
                <a:solidFill>
                  <a:srgbClr val="FFFFFF"/>
                </a:solidFill>
                <a:latin typeface="Calibri" pitchFamily="34" charset="0"/>
                <a:ea typeface="Calibri" pitchFamily="34" charset="-122"/>
                <a:cs typeface="Calibri" pitchFamily="34" charset="-120"/>
              </a:rPr>
              <a:t>Morphological traits of fish are directly linked to locomotion and trophic ecology. The 10 standardised ratios (Villéger et al. 2017) can be measured from photographs and applied consistently across all freshwater fish species worldwide.</a:t>
            </a:r>
            <a:endParaRPr lang="en-US" sz="1200"/>
          </a:p>
        </p:txBody>
      </p:sp>
      <p:sp>
        <p:nvSpPr>
          <p:cNvPr id="10" name="Shape 8"/>
          <p:cNvSpPr/>
          <p:nvPr/>
        </p:nvSpPr>
        <p:spPr>
          <a:xfrm>
            <a:off x="548640" y="1984248"/>
            <a:ext cx="11064240" cy="804672"/>
          </a:xfrm>
          <a:prstGeom prst="rect">
            <a:avLst/>
          </a:prstGeom>
          <a:solidFill>
            <a:srgbClr val="C47A1B">
              <a:alpha val="18000"/>
            </a:srgbClr>
          </a:solidFill>
          <a:ln w="9525">
            <a:solidFill>
              <a:srgbClr val="C47A1B"/>
            </a:solidFill>
            <a:prstDash val="solid"/>
          </a:ln>
        </p:spPr>
        <p:txBody>
          <a:bodyPr/>
          <a:lstStyle/>
          <a:p>
            <a:endParaRPr/>
          </a:p>
        </p:txBody>
      </p:sp>
      <p:sp>
        <p:nvSpPr>
          <p:cNvPr id="11" name="Shape 9"/>
          <p:cNvSpPr/>
          <p:nvPr/>
        </p:nvSpPr>
        <p:spPr>
          <a:xfrm>
            <a:off x="548640" y="1984248"/>
            <a:ext cx="475488" cy="804672"/>
          </a:xfrm>
          <a:prstGeom prst="rect">
            <a:avLst/>
          </a:prstGeom>
          <a:solidFill>
            <a:srgbClr val="C47A1B"/>
          </a:solidFill>
          <a:ln w="12700">
            <a:solidFill>
              <a:srgbClr val="C47A1B"/>
            </a:solidFill>
            <a:prstDash val="solid"/>
          </a:ln>
        </p:spPr>
        <p:txBody>
          <a:bodyPr/>
          <a:lstStyle/>
          <a:p>
            <a:endParaRPr/>
          </a:p>
        </p:txBody>
      </p:sp>
      <p:sp>
        <p:nvSpPr>
          <p:cNvPr id="12" name="Text 10"/>
          <p:cNvSpPr/>
          <p:nvPr/>
        </p:nvSpPr>
        <p:spPr>
          <a:xfrm>
            <a:off x="548640" y="2002536"/>
            <a:ext cx="475488" cy="768096"/>
          </a:xfrm>
          <a:prstGeom prst="rect">
            <a:avLst/>
          </a:prstGeom>
          <a:noFill/>
          <a:ln/>
        </p:spPr>
        <p:txBody>
          <a:bodyPr wrap="square" lIns="0" tIns="0" rIns="0" bIns="0" rtlCol="0" anchor="ctr"/>
          <a:lstStyle/>
          <a:p>
            <a:pPr marL="0" indent="0" algn="ctr">
              <a:buNone/>
            </a:pPr>
            <a:r>
              <a:rPr lang="en-US" sz="2200" b="1">
                <a:solidFill>
                  <a:srgbClr val="FFFFFF"/>
                </a:solidFill>
                <a:latin typeface="Calibri" pitchFamily="34" charset="0"/>
                <a:ea typeface="Calibri" pitchFamily="34" charset="-122"/>
                <a:cs typeface="Calibri" pitchFamily="34" charset="-120"/>
              </a:rPr>
              <a:t>2</a:t>
            </a:r>
            <a:endParaRPr lang="en-US" sz="2200"/>
          </a:p>
        </p:txBody>
      </p:sp>
      <p:sp>
        <p:nvSpPr>
          <p:cNvPr id="13" name="Text 11"/>
          <p:cNvSpPr/>
          <p:nvPr/>
        </p:nvSpPr>
        <p:spPr>
          <a:xfrm>
            <a:off x="1115568" y="2075688"/>
            <a:ext cx="10424160" cy="640080"/>
          </a:xfrm>
          <a:prstGeom prst="rect">
            <a:avLst/>
          </a:prstGeom>
          <a:noFill/>
          <a:ln/>
        </p:spPr>
        <p:txBody>
          <a:bodyPr wrap="square" rtlCol="0" anchor="ctr"/>
          <a:lstStyle/>
          <a:p>
            <a:pPr marL="0" indent="0">
              <a:buNone/>
            </a:pPr>
            <a:r>
              <a:rPr lang="en-US" sz="1200">
                <a:solidFill>
                  <a:srgbClr val="FFFFFF"/>
                </a:solidFill>
                <a:latin typeface="Calibri" pitchFamily="34" charset="0"/>
                <a:ea typeface="Calibri" pitchFamily="34" charset="-122"/>
                <a:cs typeface="Calibri" pitchFamily="34" charset="-120"/>
              </a:rPr>
              <a:t>Landmarks are placed at homologous anatomical positions across all individuals — this is the critical requirement for valid comparison. A misplaced landmark invalidates all subsequent measurements from that individual.</a:t>
            </a:r>
            <a:endParaRPr lang="en-US" sz="1200"/>
          </a:p>
        </p:txBody>
      </p:sp>
      <p:sp>
        <p:nvSpPr>
          <p:cNvPr id="14" name="Shape 12"/>
          <p:cNvSpPr/>
          <p:nvPr/>
        </p:nvSpPr>
        <p:spPr>
          <a:xfrm>
            <a:off x="548640" y="2916936"/>
            <a:ext cx="11064240" cy="804672"/>
          </a:xfrm>
          <a:prstGeom prst="rect">
            <a:avLst/>
          </a:prstGeom>
          <a:solidFill>
            <a:srgbClr val="1A5278">
              <a:alpha val="18000"/>
            </a:srgbClr>
          </a:solidFill>
          <a:ln w="9525">
            <a:solidFill>
              <a:srgbClr val="1A5278"/>
            </a:solidFill>
            <a:prstDash val="solid"/>
          </a:ln>
        </p:spPr>
        <p:txBody>
          <a:bodyPr/>
          <a:lstStyle/>
          <a:p>
            <a:endParaRPr/>
          </a:p>
        </p:txBody>
      </p:sp>
      <p:sp>
        <p:nvSpPr>
          <p:cNvPr id="15" name="Shape 13"/>
          <p:cNvSpPr/>
          <p:nvPr/>
        </p:nvSpPr>
        <p:spPr>
          <a:xfrm>
            <a:off x="548640" y="2916936"/>
            <a:ext cx="475488" cy="804672"/>
          </a:xfrm>
          <a:prstGeom prst="rect">
            <a:avLst/>
          </a:prstGeom>
          <a:solidFill>
            <a:srgbClr val="1A5278"/>
          </a:solidFill>
          <a:ln w="12700">
            <a:solidFill>
              <a:srgbClr val="1A5278"/>
            </a:solidFill>
            <a:prstDash val="solid"/>
          </a:ln>
        </p:spPr>
        <p:txBody>
          <a:bodyPr/>
          <a:lstStyle/>
          <a:p>
            <a:endParaRPr/>
          </a:p>
        </p:txBody>
      </p:sp>
      <p:sp>
        <p:nvSpPr>
          <p:cNvPr id="16" name="Text 14"/>
          <p:cNvSpPr/>
          <p:nvPr/>
        </p:nvSpPr>
        <p:spPr>
          <a:xfrm>
            <a:off x="548640" y="2935224"/>
            <a:ext cx="475488" cy="768096"/>
          </a:xfrm>
          <a:prstGeom prst="rect">
            <a:avLst/>
          </a:prstGeom>
          <a:noFill/>
          <a:ln/>
        </p:spPr>
        <p:txBody>
          <a:bodyPr wrap="square" lIns="0" tIns="0" rIns="0" bIns="0" rtlCol="0" anchor="ctr"/>
          <a:lstStyle/>
          <a:p>
            <a:pPr marL="0" indent="0" algn="ctr">
              <a:buNone/>
            </a:pPr>
            <a:r>
              <a:rPr lang="en-US" sz="2200" b="1">
                <a:solidFill>
                  <a:srgbClr val="FFFFFF"/>
                </a:solidFill>
                <a:latin typeface="Calibri" pitchFamily="34" charset="0"/>
                <a:ea typeface="Calibri" pitchFamily="34" charset="-122"/>
                <a:cs typeface="Calibri" pitchFamily="34" charset="-120"/>
              </a:rPr>
              <a:t>3</a:t>
            </a:r>
            <a:endParaRPr lang="en-US" sz="2200"/>
          </a:p>
        </p:txBody>
      </p:sp>
      <p:sp>
        <p:nvSpPr>
          <p:cNvPr id="17" name="Text 15"/>
          <p:cNvSpPr/>
          <p:nvPr/>
        </p:nvSpPr>
        <p:spPr>
          <a:xfrm>
            <a:off x="1115568" y="3008376"/>
            <a:ext cx="10424160" cy="640080"/>
          </a:xfrm>
          <a:prstGeom prst="rect">
            <a:avLst/>
          </a:prstGeom>
          <a:noFill/>
          <a:ln/>
        </p:spPr>
        <p:txBody>
          <a:bodyPr wrap="square" rtlCol="0" anchor="ctr"/>
          <a:lstStyle/>
          <a:p>
            <a:pPr marL="0" indent="0">
              <a:buNone/>
            </a:pPr>
            <a:r>
              <a:rPr lang="en-US" sz="1200">
                <a:solidFill>
                  <a:srgbClr val="FFFFFF"/>
                </a:solidFill>
                <a:latin typeface="Calibri" pitchFamily="34" charset="0"/>
                <a:ea typeface="Calibri" pitchFamily="34" charset="-122"/>
                <a:cs typeface="Calibri" pitchFamily="34" charset="-120"/>
              </a:rPr>
              <a:t>All traits are expressed as dimensionless ratios, making them body-size independent. A small tetra and a large arapaima can be compared directly in functional space.</a:t>
            </a:r>
            <a:endParaRPr lang="en-US" sz="1200"/>
          </a:p>
        </p:txBody>
      </p:sp>
      <p:sp>
        <p:nvSpPr>
          <p:cNvPr id="18" name="Shape 16"/>
          <p:cNvSpPr/>
          <p:nvPr/>
        </p:nvSpPr>
        <p:spPr>
          <a:xfrm>
            <a:off x="548640" y="3849624"/>
            <a:ext cx="11064240" cy="804672"/>
          </a:xfrm>
          <a:prstGeom prst="rect">
            <a:avLst/>
          </a:prstGeom>
          <a:solidFill>
            <a:srgbClr val="2D7A4F">
              <a:alpha val="18000"/>
            </a:srgbClr>
          </a:solidFill>
          <a:ln w="9525">
            <a:solidFill>
              <a:srgbClr val="2D7A4F"/>
            </a:solidFill>
            <a:prstDash val="solid"/>
          </a:ln>
        </p:spPr>
        <p:txBody>
          <a:bodyPr/>
          <a:lstStyle/>
          <a:p>
            <a:endParaRPr/>
          </a:p>
        </p:txBody>
      </p:sp>
      <p:sp>
        <p:nvSpPr>
          <p:cNvPr id="19" name="Shape 17"/>
          <p:cNvSpPr/>
          <p:nvPr/>
        </p:nvSpPr>
        <p:spPr>
          <a:xfrm>
            <a:off x="548640" y="3849624"/>
            <a:ext cx="475488" cy="804672"/>
          </a:xfrm>
          <a:prstGeom prst="rect">
            <a:avLst/>
          </a:prstGeom>
          <a:solidFill>
            <a:srgbClr val="2D7A4F"/>
          </a:solidFill>
          <a:ln w="12700">
            <a:solidFill>
              <a:srgbClr val="2D7A4F"/>
            </a:solidFill>
            <a:prstDash val="solid"/>
          </a:ln>
        </p:spPr>
        <p:txBody>
          <a:bodyPr/>
          <a:lstStyle/>
          <a:p>
            <a:endParaRPr/>
          </a:p>
        </p:txBody>
      </p:sp>
      <p:sp>
        <p:nvSpPr>
          <p:cNvPr id="20" name="Text 18"/>
          <p:cNvSpPr/>
          <p:nvPr/>
        </p:nvSpPr>
        <p:spPr>
          <a:xfrm>
            <a:off x="548640" y="3867912"/>
            <a:ext cx="475488" cy="768096"/>
          </a:xfrm>
          <a:prstGeom prst="rect">
            <a:avLst/>
          </a:prstGeom>
          <a:noFill/>
          <a:ln/>
        </p:spPr>
        <p:txBody>
          <a:bodyPr wrap="square" lIns="0" tIns="0" rIns="0" bIns="0" rtlCol="0" anchor="ctr"/>
          <a:lstStyle/>
          <a:p>
            <a:pPr marL="0" indent="0" algn="ctr">
              <a:buNone/>
            </a:pPr>
            <a:r>
              <a:rPr lang="en-US" sz="2200" b="1">
                <a:solidFill>
                  <a:srgbClr val="FFFFFF"/>
                </a:solidFill>
                <a:latin typeface="Calibri" pitchFamily="34" charset="0"/>
                <a:ea typeface="Calibri" pitchFamily="34" charset="-122"/>
                <a:cs typeface="Calibri" pitchFamily="34" charset="-120"/>
              </a:rPr>
              <a:t>4</a:t>
            </a:r>
            <a:endParaRPr lang="en-US" sz="2200"/>
          </a:p>
        </p:txBody>
      </p:sp>
      <p:sp>
        <p:nvSpPr>
          <p:cNvPr id="21" name="Text 19"/>
          <p:cNvSpPr/>
          <p:nvPr/>
        </p:nvSpPr>
        <p:spPr>
          <a:xfrm>
            <a:off x="1115568" y="3941064"/>
            <a:ext cx="10424160" cy="640080"/>
          </a:xfrm>
          <a:prstGeom prst="rect">
            <a:avLst/>
          </a:prstGeom>
          <a:noFill/>
          <a:ln/>
        </p:spPr>
        <p:txBody>
          <a:bodyPr wrap="square" rtlCol="0" anchor="ctr"/>
          <a:lstStyle/>
          <a:p>
            <a:pPr marL="0" indent="0">
              <a:buNone/>
            </a:pPr>
            <a:r>
              <a:rPr lang="en-US" sz="1200">
                <a:solidFill>
                  <a:srgbClr val="FFFFFF"/>
                </a:solidFill>
                <a:latin typeface="Calibri" pitchFamily="34" charset="0"/>
                <a:ea typeface="Calibri" pitchFamily="34" charset="-122"/>
                <a:cs typeface="Calibri" pitchFamily="34" charset="-120"/>
              </a:rPr>
              <a:t>The Neotropics host &gt;75% of global freshwater fish functional diversity. Amazon fish communities show remarkable functional disparity — from highly specialised benthic scrapers to large-gape piscivores.</a:t>
            </a:r>
            <a:endParaRPr lang="en-US" sz="1200"/>
          </a:p>
        </p:txBody>
      </p:sp>
      <p:sp>
        <p:nvSpPr>
          <p:cNvPr id="22" name="Shape 20"/>
          <p:cNvSpPr/>
          <p:nvPr/>
        </p:nvSpPr>
        <p:spPr>
          <a:xfrm>
            <a:off x="548640" y="4782312"/>
            <a:ext cx="11064240" cy="804672"/>
          </a:xfrm>
          <a:prstGeom prst="rect">
            <a:avLst/>
          </a:prstGeom>
          <a:solidFill>
            <a:srgbClr val="B03A2E">
              <a:alpha val="18000"/>
            </a:srgbClr>
          </a:solidFill>
          <a:ln w="9525">
            <a:solidFill>
              <a:srgbClr val="B03A2E"/>
            </a:solidFill>
            <a:prstDash val="solid"/>
          </a:ln>
        </p:spPr>
        <p:txBody>
          <a:bodyPr/>
          <a:lstStyle/>
          <a:p>
            <a:endParaRPr/>
          </a:p>
        </p:txBody>
      </p:sp>
      <p:sp>
        <p:nvSpPr>
          <p:cNvPr id="23" name="Shape 21"/>
          <p:cNvSpPr/>
          <p:nvPr/>
        </p:nvSpPr>
        <p:spPr>
          <a:xfrm>
            <a:off x="548640" y="4782312"/>
            <a:ext cx="475488" cy="804672"/>
          </a:xfrm>
          <a:prstGeom prst="rect">
            <a:avLst/>
          </a:prstGeom>
          <a:solidFill>
            <a:srgbClr val="B03A2E"/>
          </a:solidFill>
          <a:ln w="12700">
            <a:solidFill>
              <a:srgbClr val="B03A2E"/>
            </a:solidFill>
            <a:prstDash val="solid"/>
          </a:ln>
        </p:spPr>
        <p:txBody>
          <a:bodyPr/>
          <a:lstStyle/>
          <a:p>
            <a:endParaRPr/>
          </a:p>
        </p:txBody>
      </p:sp>
      <p:sp>
        <p:nvSpPr>
          <p:cNvPr id="24" name="Text 22"/>
          <p:cNvSpPr/>
          <p:nvPr/>
        </p:nvSpPr>
        <p:spPr>
          <a:xfrm>
            <a:off x="548640" y="4800600"/>
            <a:ext cx="475488" cy="768096"/>
          </a:xfrm>
          <a:prstGeom prst="rect">
            <a:avLst/>
          </a:prstGeom>
          <a:noFill/>
          <a:ln/>
        </p:spPr>
        <p:txBody>
          <a:bodyPr wrap="square" lIns="0" tIns="0" rIns="0" bIns="0" rtlCol="0" anchor="ctr"/>
          <a:lstStyle/>
          <a:p>
            <a:pPr marL="0" indent="0" algn="ctr">
              <a:buNone/>
            </a:pPr>
            <a:r>
              <a:rPr lang="en-US" sz="2200" b="1">
                <a:solidFill>
                  <a:srgbClr val="FFFFFF"/>
                </a:solidFill>
                <a:latin typeface="Calibri" pitchFamily="34" charset="0"/>
                <a:ea typeface="Calibri" pitchFamily="34" charset="-122"/>
                <a:cs typeface="Calibri" pitchFamily="34" charset="-120"/>
              </a:rPr>
              <a:t>5</a:t>
            </a:r>
            <a:endParaRPr lang="en-US" sz="2200"/>
          </a:p>
        </p:txBody>
      </p:sp>
      <p:sp>
        <p:nvSpPr>
          <p:cNvPr id="25" name="Text 23"/>
          <p:cNvSpPr/>
          <p:nvPr/>
        </p:nvSpPr>
        <p:spPr>
          <a:xfrm>
            <a:off x="1115568" y="4873752"/>
            <a:ext cx="10424160" cy="640080"/>
          </a:xfrm>
          <a:prstGeom prst="rect">
            <a:avLst/>
          </a:prstGeom>
          <a:noFill/>
          <a:ln/>
        </p:spPr>
        <p:txBody>
          <a:bodyPr wrap="square" rtlCol="0" anchor="ctr"/>
          <a:lstStyle/>
          <a:p>
            <a:pPr marL="0" indent="0">
              <a:buNone/>
            </a:pPr>
            <a:r>
              <a:rPr lang="en-US" sz="1200">
                <a:solidFill>
                  <a:srgbClr val="FFFFFF"/>
                </a:solidFill>
                <a:latin typeface="Calibri" pitchFamily="34" charset="0"/>
                <a:ea typeface="Calibri" pitchFamily="34" charset="-122"/>
                <a:cs typeface="Calibri" pitchFamily="34" charset="-120"/>
              </a:rPr>
              <a:t>FD indices computed from fish morphological traits respond predictably to habitat degradation: deforested rivers show reduced FRic and a shift in CWM toward smaller, generalist body shapes.</a:t>
            </a:r>
            <a:endParaRPr lang="en-US" sz="1200"/>
          </a:p>
        </p:txBody>
      </p:sp>
      <p:sp>
        <p:nvSpPr>
          <p:cNvPr id="28" name="TextBox 27"/>
          <p:cNvSpPr txBox="1"/>
          <p:nvPr/>
        </p:nvSpPr>
        <p:spPr>
          <a:xfrm>
            <a:off x="10149840" y="6419088"/>
            <a:ext cx="2011680" cy="274320"/>
          </a:xfrm>
          <a:prstGeom prst="rect">
            <a:avLst/>
          </a:prstGeom>
          <a:noFill/>
        </p:spPr>
        <p:txBody>
          <a:bodyPr wrap="none" lIns="0" tIns="0" rIns="0" bIns="0">
            <a:spAutoFit/>
          </a:bodyPr>
          <a:lstStyle/>
          <a:p>
            <a:pPr algn="r"/>
            <a:r>
              <a:rPr sz="800">
                <a:solidFill>
                  <a:srgbClr val="1A3D2B"/>
                </a:solidFill>
                <a:latin typeface="Calibri"/>
              </a:rPr>
              <a:t>Day 4 · Belém   ·   20 / 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02920" y="164592"/>
            <a:ext cx="4702698" cy="523220"/>
          </a:xfrm>
          <a:prstGeom prst="rect">
            <a:avLst/>
          </a:prstGeom>
          <a:noFill/>
        </p:spPr>
        <p:txBody>
          <a:bodyPr wrap="none">
            <a:spAutoFit/>
          </a:bodyPr>
          <a:lstStyle/>
          <a:p>
            <a:pPr algn="l"/>
            <a:r>
              <a:rPr sz="2800" b="1" i="1">
                <a:solidFill>
                  <a:srgbClr val="FFFFFF"/>
                </a:solidFill>
                <a:latin typeface="Calibri"/>
              </a:rPr>
              <a:t>Day 4 — </a:t>
            </a:r>
            <a:r>
              <a:rPr sz="2800" b="1" i="1" err="1">
                <a:solidFill>
                  <a:srgbClr val="FFFFFF"/>
                </a:solidFill>
                <a:latin typeface="Calibri"/>
              </a:rPr>
              <a:t>Programme</a:t>
            </a:r>
            <a:r>
              <a:rPr sz="2800" b="1" i="1">
                <a:solidFill>
                  <a:srgbClr val="FFFFFF"/>
                </a:solidFill>
                <a:latin typeface="Calibri"/>
              </a:rPr>
              <a:t> overview</a:t>
            </a:r>
          </a:p>
        </p:txBody>
      </p:sp>
      <p:sp>
        <p:nvSpPr>
          <p:cNvPr id="8" name="Rounded Rectangle 7"/>
          <p:cNvSpPr/>
          <p:nvPr/>
        </p:nvSpPr>
        <p:spPr>
          <a:xfrm>
            <a:off x="10332720" y="228600"/>
            <a:ext cx="1508760" cy="411480"/>
          </a:xfrm>
          <a:prstGeom prst="round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THEORY</a:t>
            </a:r>
          </a:p>
        </p:txBody>
      </p:sp>
      <p:sp>
        <p:nvSpPr>
          <p:cNvPr id="10" name="Rectangle 9"/>
          <p:cNvSpPr/>
          <p:nvPr/>
        </p:nvSpPr>
        <p:spPr>
          <a:xfrm>
            <a:off x="805543" y="2086212"/>
            <a:ext cx="2148840" cy="2313432"/>
          </a:xfrm>
          <a:prstGeom prst="rect">
            <a:avLst/>
          </a:prstGeom>
          <a:solidFill>
            <a:srgbClr val="E8F5EE"/>
          </a:solidFill>
          <a:ln w="6350">
            <a:solidFill>
              <a:srgbClr val="2D7A4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805543" y="2086212"/>
            <a:ext cx="2148840" cy="502920"/>
          </a:xfrm>
          <a:prstGeom prst="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889726" y="2034108"/>
            <a:ext cx="652743" cy="646331"/>
          </a:xfrm>
          <a:prstGeom prst="rect">
            <a:avLst/>
          </a:prstGeom>
          <a:noFill/>
        </p:spPr>
        <p:txBody>
          <a:bodyPr wrap="none">
            <a:spAutoFit/>
          </a:bodyPr>
          <a:lstStyle/>
          <a:p>
            <a:r>
              <a:rPr sz="3600" b="1" i="1">
                <a:solidFill>
                  <a:srgbClr val="FFFFFF"/>
                </a:solidFill>
                <a:latin typeface="Calibri"/>
              </a:rPr>
              <a:t>01</a:t>
            </a:r>
          </a:p>
        </p:txBody>
      </p:sp>
      <p:sp>
        <p:nvSpPr>
          <p:cNvPr id="13" name="TextBox 12"/>
          <p:cNvSpPr txBox="1"/>
          <p:nvPr/>
        </p:nvSpPr>
        <p:spPr>
          <a:xfrm>
            <a:off x="969553" y="2750598"/>
            <a:ext cx="1925041" cy="646331"/>
          </a:xfrm>
          <a:prstGeom prst="rect">
            <a:avLst/>
          </a:prstGeom>
          <a:noFill/>
        </p:spPr>
        <p:txBody>
          <a:bodyPr wrap="square">
            <a:spAutoFit/>
          </a:bodyPr>
          <a:lstStyle/>
          <a:p>
            <a:r>
              <a:rPr b="1" i="1">
                <a:solidFill>
                  <a:srgbClr val="1A3D2B"/>
                </a:solidFill>
                <a:latin typeface="Calibri"/>
              </a:rPr>
              <a:t>Why fish &amp; </a:t>
            </a:r>
            <a:r>
              <a:rPr b="1" i="1" err="1">
                <a:solidFill>
                  <a:srgbClr val="1A3D2B"/>
                </a:solidFill>
                <a:latin typeface="Calibri"/>
              </a:rPr>
              <a:t>FishMorph</a:t>
            </a:r>
            <a:endParaRPr b="1" i="1">
              <a:solidFill>
                <a:srgbClr val="1A3D2B"/>
              </a:solidFill>
              <a:latin typeface="Calibri"/>
            </a:endParaRPr>
          </a:p>
        </p:txBody>
      </p:sp>
      <p:sp>
        <p:nvSpPr>
          <p:cNvPr id="14" name="TextBox 13"/>
          <p:cNvSpPr txBox="1"/>
          <p:nvPr/>
        </p:nvSpPr>
        <p:spPr>
          <a:xfrm>
            <a:off x="896983" y="3668124"/>
            <a:ext cx="1965960" cy="646331"/>
          </a:xfrm>
          <a:prstGeom prst="rect">
            <a:avLst/>
          </a:prstGeom>
          <a:noFill/>
        </p:spPr>
        <p:txBody>
          <a:bodyPr wrap="square">
            <a:spAutoFit/>
          </a:bodyPr>
          <a:lstStyle/>
          <a:p>
            <a:r>
              <a:rPr sz="1200">
                <a:solidFill>
                  <a:srgbClr val="555555"/>
                </a:solidFill>
                <a:latin typeface="Calibri"/>
              </a:rPr>
              <a:t>Neotropical paradox · Brosse 2021 framework · 8,342 species</a:t>
            </a:r>
          </a:p>
        </p:txBody>
      </p:sp>
      <p:sp>
        <p:nvSpPr>
          <p:cNvPr id="15" name="Rectangle 14"/>
          <p:cNvSpPr/>
          <p:nvPr/>
        </p:nvSpPr>
        <p:spPr>
          <a:xfrm>
            <a:off x="3000103" y="2086212"/>
            <a:ext cx="2148840" cy="2313432"/>
          </a:xfrm>
          <a:prstGeom prst="rect">
            <a:avLst/>
          </a:prstGeom>
          <a:solidFill>
            <a:srgbClr val="D6EAF5"/>
          </a:solidFill>
          <a:ln w="6350">
            <a:solidFill>
              <a:srgbClr val="1A5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3000103" y="2086212"/>
            <a:ext cx="2148840" cy="50292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3084286" y="2034108"/>
            <a:ext cx="652743" cy="646331"/>
          </a:xfrm>
          <a:prstGeom prst="rect">
            <a:avLst/>
          </a:prstGeom>
          <a:noFill/>
        </p:spPr>
        <p:txBody>
          <a:bodyPr wrap="none">
            <a:spAutoFit/>
          </a:bodyPr>
          <a:lstStyle/>
          <a:p>
            <a:r>
              <a:rPr sz="3600" b="1" i="1">
                <a:solidFill>
                  <a:srgbClr val="FFFFFF"/>
                </a:solidFill>
                <a:latin typeface="Calibri"/>
              </a:rPr>
              <a:t>02</a:t>
            </a:r>
          </a:p>
        </p:txBody>
      </p:sp>
      <p:sp>
        <p:nvSpPr>
          <p:cNvPr id="18" name="TextBox 17"/>
          <p:cNvSpPr txBox="1"/>
          <p:nvPr/>
        </p:nvSpPr>
        <p:spPr>
          <a:xfrm>
            <a:off x="3164114" y="2750598"/>
            <a:ext cx="2571103" cy="646331"/>
          </a:xfrm>
          <a:prstGeom prst="rect">
            <a:avLst/>
          </a:prstGeom>
          <a:noFill/>
        </p:spPr>
        <p:txBody>
          <a:bodyPr wrap="square">
            <a:spAutoFit/>
          </a:bodyPr>
          <a:lstStyle/>
          <a:p>
            <a:r>
              <a:rPr lang="fr-FR" b="1" i="1">
                <a:solidFill>
                  <a:srgbClr val="1A3D2B"/>
                </a:solidFill>
                <a:latin typeface="Calibri"/>
              </a:rPr>
              <a:t>P</a:t>
            </a:r>
            <a:r>
              <a:rPr b="1" i="1" err="1">
                <a:solidFill>
                  <a:srgbClr val="1A3D2B"/>
                </a:solidFill>
                <a:latin typeface="Calibri"/>
              </a:rPr>
              <a:t>oints</a:t>
            </a:r>
            <a:r>
              <a:rPr b="1" i="1">
                <a:solidFill>
                  <a:srgbClr val="1A3D2B"/>
                </a:solidFill>
                <a:latin typeface="Calibri"/>
              </a:rPr>
              <a:t> </a:t>
            </a:r>
            <a:r>
              <a:rPr lang="fr-FR" b="1" i="1">
                <a:solidFill>
                  <a:srgbClr val="1A3D2B"/>
                </a:solidFill>
                <a:latin typeface="Calibri"/>
              </a:rPr>
              <a:t>to</a:t>
            </a:r>
            <a:r>
              <a:rPr b="1" i="1">
                <a:solidFill>
                  <a:srgbClr val="1A3D2B"/>
                </a:solidFill>
                <a:latin typeface="Calibri"/>
              </a:rPr>
              <a:t> </a:t>
            </a:r>
            <a:endParaRPr lang="fr-FR" b="1" i="1">
              <a:solidFill>
                <a:srgbClr val="1A3D2B"/>
              </a:solidFill>
              <a:latin typeface="Calibri"/>
            </a:endParaRPr>
          </a:p>
          <a:p>
            <a:r>
              <a:rPr lang="fr-FR" b="1" i="1">
                <a:solidFill>
                  <a:srgbClr val="1A3D2B"/>
                </a:solidFill>
                <a:latin typeface="Calibri"/>
              </a:rPr>
              <a:t>M</a:t>
            </a:r>
            <a:r>
              <a:rPr b="1" i="1" err="1">
                <a:solidFill>
                  <a:srgbClr val="1A3D2B"/>
                </a:solidFill>
                <a:latin typeface="Calibri"/>
              </a:rPr>
              <a:t>easurements</a:t>
            </a:r>
            <a:endParaRPr b="1" i="1">
              <a:solidFill>
                <a:srgbClr val="1A3D2B"/>
              </a:solidFill>
              <a:latin typeface="Calibri"/>
            </a:endParaRPr>
          </a:p>
        </p:txBody>
      </p:sp>
      <p:sp>
        <p:nvSpPr>
          <p:cNvPr id="19" name="TextBox 18"/>
          <p:cNvSpPr txBox="1"/>
          <p:nvPr/>
        </p:nvSpPr>
        <p:spPr>
          <a:xfrm>
            <a:off x="3091543" y="3668124"/>
            <a:ext cx="1965960" cy="646331"/>
          </a:xfrm>
          <a:prstGeom prst="rect">
            <a:avLst/>
          </a:prstGeom>
          <a:noFill/>
        </p:spPr>
        <p:txBody>
          <a:bodyPr wrap="square">
            <a:spAutoFit/>
          </a:bodyPr>
          <a:lstStyle/>
          <a:p>
            <a:r>
              <a:rPr sz="1200">
                <a:solidFill>
                  <a:srgbClr val="555555"/>
                </a:solidFill>
                <a:latin typeface="Calibri"/>
              </a:rPr>
              <a:t>The standardised landmarking scheme · what to measure on each fish</a:t>
            </a:r>
          </a:p>
        </p:txBody>
      </p:sp>
      <p:sp>
        <p:nvSpPr>
          <p:cNvPr id="20" name="Rectangle 19"/>
          <p:cNvSpPr/>
          <p:nvPr/>
        </p:nvSpPr>
        <p:spPr>
          <a:xfrm>
            <a:off x="5194663" y="2086212"/>
            <a:ext cx="2148840" cy="2313432"/>
          </a:xfrm>
          <a:prstGeom prst="rect">
            <a:avLst/>
          </a:prstGeom>
          <a:solidFill>
            <a:srgbClr val="FDF0D5"/>
          </a:solidFill>
          <a:ln w="6350">
            <a:solidFill>
              <a:srgbClr val="C47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5194663" y="2086212"/>
            <a:ext cx="2148840" cy="502920"/>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5278845" y="2034108"/>
            <a:ext cx="652743" cy="646331"/>
          </a:xfrm>
          <a:prstGeom prst="rect">
            <a:avLst/>
          </a:prstGeom>
          <a:noFill/>
        </p:spPr>
        <p:txBody>
          <a:bodyPr wrap="none">
            <a:spAutoFit/>
          </a:bodyPr>
          <a:lstStyle/>
          <a:p>
            <a:r>
              <a:rPr sz="3600" b="1" i="1">
                <a:solidFill>
                  <a:srgbClr val="FFFFFF"/>
                </a:solidFill>
                <a:latin typeface="Calibri"/>
              </a:rPr>
              <a:t>03</a:t>
            </a:r>
          </a:p>
        </p:txBody>
      </p:sp>
      <p:sp>
        <p:nvSpPr>
          <p:cNvPr id="23" name="TextBox 22"/>
          <p:cNvSpPr txBox="1"/>
          <p:nvPr/>
        </p:nvSpPr>
        <p:spPr>
          <a:xfrm>
            <a:off x="5358673" y="2750598"/>
            <a:ext cx="2539468" cy="646331"/>
          </a:xfrm>
          <a:prstGeom prst="rect">
            <a:avLst/>
          </a:prstGeom>
          <a:noFill/>
        </p:spPr>
        <p:txBody>
          <a:bodyPr wrap="square">
            <a:spAutoFit/>
          </a:bodyPr>
          <a:lstStyle/>
          <a:p>
            <a:r>
              <a:rPr lang="fr-FR" b="1" i="1">
                <a:solidFill>
                  <a:srgbClr val="1A3D2B"/>
                </a:solidFill>
                <a:latin typeface="Calibri"/>
              </a:rPr>
              <a:t>M</a:t>
            </a:r>
            <a:r>
              <a:rPr b="1" i="1" err="1">
                <a:solidFill>
                  <a:srgbClr val="1A3D2B"/>
                </a:solidFill>
                <a:latin typeface="Calibri"/>
              </a:rPr>
              <a:t>easurements</a:t>
            </a:r>
            <a:r>
              <a:rPr b="1" i="1">
                <a:solidFill>
                  <a:srgbClr val="1A3D2B"/>
                </a:solidFill>
                <a:latin typeface="Calibri"/>
              </a:rPr>
              <a:t> </a:t>
            </a:r>
            <a:r>
              <a:rPr lang="fr-FR" b="1" i="1">
                <a:solidFill>
                  <a:srgbClr val="1A3D2B"/>
                </a:solidFill>
                <a:latin typeface="Calibri"/>
              </a:rPr>
              <a:t>to</a:t>
            </a:r>
          </a:p>
          <a:p>
            <a:r>
              <a:rPr lang="fr-FR" b="1" i="1">
                <a:solidFill>
                  <a:srgbClr val="1A3D2B"/>
                </a:solidFill>
                <a:latin typeface="Calibri"/>
              </a:rPr>
              <a:t>Traits</a:t>
            </a:r>
            <a:endParaRPr b="1" i="1">
              <a:solidFill>
                <a:srgbClr val="1A3D2B"/>
              </a:solidFill>
              <a:latin typeface="Calibri"/>
            </a:endParaRPr>
          </a:p>
        </p:txBody>
      </p:sp>
      <p:sp>
        <p:nvSpPr>
          <p:cNvPr id="24" name="TextBox 23"/>
          <p:cNvSpPr txBox="1"/>
          <p:nvPr/>
        </p:nvSpPr>
        <p:spPr>
          <a:xfrm>
            <a:off x="5286102" y="3668124"/>
            <a:ext cx="1965960" cy="646331"/>
          </a:xfrm>
          <a:prstGeom prst="rect">
            <a:avLst/>
          </a:prstGeom>
          <a:noFill/>
        </p:spPr>
        <p:txBody>
          <a:bodyPr wrap="square">
            <a:spAutoFit/>
          </a:bodyPr>
          <a:lstStyle/>
          <a:p>
            <a:r>
              <a:rPr sz="1200">
                <a:solidFill>
                  <a:srgbClr val="555555"/>
                </a:solidFill>
                <a:latin typeface="Calibri"/>
              </a:rPr>
              <a:t>FishMorph traits · locomotion + trophic + body size</a:t>
            </a:r>
          </a:p>
        </p:txBody>
      </p:sp>
      <p:sp>
        <p:nvSpPr>
          <p:cNvPr id="25" name="Rectangle 24"/>
          <p:cNvSpPr/>
          <p:nvPr/>
        </p:nvSpPr>
        <p:spPr>
          <a:xfrm>
            <a:off x="7389222" y="2086212"/>
            <a:ext cx="2148840" cy="2313432"/>
          </a:xfrm>
          <a:prstGeom prst="rect">
            <a:avLst/>
          </a:prstGeom>
          <a:solidFill>
            <a:srgbClr val="D0EEEE"/>
          </a:solidFill>
          <a:ln w="6350">
            <a:solidFill>
              <a:srgbClr val="1A7A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a:xfrm>
            <a:off x="7389222" y="2086212"/>
            <a:ext cx="2148840" cy="502920"/>
          </a:xfrm>
          <a:prstGeom prst="rect">
            <a:avLst/>
          </a:prstGeom>
          <a:solidFill>
            <a:srgbClr val="1A7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7473405" y="2034108"/>
            <a:ext cx="652743" cy="646331"/>
          </a:xfrm>
          <a:prstGeom prst="rect">
            <a:avLst/>
          </a:prstGeom>
          <a:noFill/>
        </p:spPr>
        <p:txBody>
          <a:bodyPr wrap="none">
            <a:spAutoFit/>
          </a:bodyPr>
          <a:lstStyle/>
          <a:p>
            <a:r>
              <a:rPr sz="3600" b="1" i="1">
                <a:solidFill>
                  <a:srgbClr val="FFFFFF"/>
                </a:solidFill>
                <a:latin typeface="Calibri"/>
              </a:rPr>
              <a:t>04</a:t>
            </a:r>
          </a:p>
        </p:txBody>
      </p:sp>
      <p:sp>
        <p:nvSpPr>
          <p:cNvPr id="28" name="TextBox 27"/>
          <p:cNvSpPr txBox="1"/>
          <p:nvPr/>
        </p:nvSpPr>
        <p:spPr>
          <a:xfrm>
            <a:off x="7507513" y="2750598"/>
            <a:ext cx="2610380" cy="646331"/>
          </a:xfrm>
          <a:prstGeom prst="rect">
            <a:avLst/>
          </a:prstGeom>
          <a:noFill/>
        </p:spPr>
        <p:txBody>
          <a:bodyPr wrap="square">
            <a:spAutoFit/>
          </a:bodyPr>
          <a:lstStyle/>
          <a:p>
            <a:r>
              <a:rPr b="1" i="1">
                <a:solidFill>
                  <a:srgbClr val="1A3D2B"/>
                </a:solidFill>
                <a:latin typeface="Calibri"/>
              </a:rPr>
              <a:t>Reading each ratio biologically</a:t>
            </a:r>
          </a:p>
        </p:txBody>
      </p:sp>
      <p:sp>
        <p:nvSpPr>
          <p:cNvPr id="29" name="TextBox 28"/>
          <p:cNvSpPr txBox="1"/>
          <p:nvPr/>
        </p:nvSpPr>
        <p:spPr>
          <a:xfrm>
            <a:off x="7480662" y="3668124"/>
            <a:ext cx="1965960" cy="646331"/>
          </a:xfrm>
          <a:prstGeom prst="rect">
            <a:avLst/>
          </a:prstGeom>
          <a:noFill/>
        </p:spPr>
        <p:txBody>
          <a:bodyPr wrap="square">
            <a:spAutoFit/>
          </a:bodyPr>
          <a:lstStyle/>
          <a:p>
            <a:r>
              <a:rPr sz="1200">
                <a:solidFill>
                  <a:srgbClr val="555555"/>
                </a:solidFill>
                <a:latin typeface="Calibri"/>
              </a:rPr>
              <a:t>Mouth, eye, fin, peduncle — what each value tells you about ecology</a:t>
            </a:r>
          </a:p>
        </p:txBody>
      </p:sp>
      <p:sp>
        <p:nvSpPr>
          <p:cNvPr id="30" name="Rectangle 29"/>
          <p:cNvSpPr/>
          <p:nvPr/>
        </p:nvSpPr>
        <p:spPr>
          <a:xfrm>
            <a:off x="9583783" y="2086212"/>
            <a:ext cx="2148840" cy="2313432"/>
          </a:xfrm>
          <a:prstGeom prst="rect">
            <a:avLst/>
          </a:prstGeom>
          <a:solidFill>
            <a:srgbClr val="E0DDF0"/>
          </a:solidFill>
          <a:ln w="6350">
            <a:solidFill>
              <a:srgbClr val="5B4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Rectangle 30"/>
          <p:cNvSpPr/>
          <p:nvPr/>
        </p:nvSpPr>
        <p:spPr>
          <a:xfrm>
            <a:off x="9583783" y="2086212"/>
            <a:ext cx="2148840" cy="502920"/>
          </a:xfrm>
          <a:prstGeom prst="rect">
            <a:avLst/>
          </a:prstGeom>
          <a:solidFill>
            <a:srgbClr val="5B4A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9667966" y="2034108"/>
            <a:ext cx="652743" cy="646331"/>
          </a:xfrm>
          <a:prstGeom prst="rect">
            <a:avLst/>
          </a:prstGeom>
          <a:noFill/>
        </p:spPr>
        <p:txBody>
          <a:bodyPr wrap="none">
            <a:spAutoFit/>
          </a:bodyPr>
          <a:lstStyle/>
          <a:p>
            <a:r>
              <a:rPr sz="3600" b="1" i="1">
                <a:solidFill>
                  <a:srgbClr val="FFFFFF"/>
                </a:solidFill>
                <a:latin typeface="Calibri"/>
              </a:rPr>
              <a:t>05</a:t>
            </a:r>
          </a:p>
        </p:txBody>
      </p:sp>
      <p:sp>
        <p:nvSpPr>
          <p:cNvPr id="33" name="TextBox 32"/>
          <p:cNvSpPr txBox="1"/>
          <p:nvPr/>
        </p:nvSpPr>
        <p:spPr>
          <a:xfrm>
            <a:off x="9747795" y="2750598"/>
            <a:ext cx="1747520" cy="646331"/>
          </a:xfrm>
          <a:prstGeom prst="rect">
            <a:avLst/>
          </a:prstGeom>
          <a:noFill/>
        </p:spPr>
        <p:txBody>
          <a:bodyPr wrap="square">
            <a:spAutoFit/>
          </a:bodyPr>
          <a:lstStyle/>
          <a:p>
            <a:r>
              <a:rPr b="1" i="1">
                <a:solidFill>
                  <a:srgbClr val="1A3D2B"/>
                </a:solidFill>
                <a:latin typeface="Calibri"/>
              </a:rPr>
              <a:t>ImageJ practical + R</a:t>
            </a:r>
          </a:p>
        </p:txBody>
      </p:sp>
      <p:sp>
        <p:nvSpPr>
          <p:cNvPr id="34" name="TextBox 33"/>
          <p:cNvSpPr txBox="1"/>
          <p:nvPr/>
        </p:nvSpPr>
        <p:spPr>
          <a:xfrm>
            <a:off x="9675223" y="3668124"/>
            <a:ext cx="1965960" cy="646331"/>
          </a:xfrm>
          <a:prstGeom prst="rect">
            <a:avLst/>
          </a:prstGeom>
          <a:noFill/>
        </p:spPr>
        <p:txBody>
          <a:bodyPr wrap="square">
            <a:spAutoFit/>
          </a:bodyPr>
          <a:lstStyle/>
          <a:p>
            <a:r>
              <a:rPr sz="1200">
                <a:solidFill>
                  <a:srgbClr val="555555"/>
                </a:solidFill>
                <a:latin typeface="Calibri"/>
              </a:rPr>
              <a:t>Hands-on measurement protocol · QC · FD on Amazonian fish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79DC-976F-B96F-5843-C014BD94136C}"/>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E30E4C41-FE1C-1B2A-4745-84E5690B98AB}"/>
              </a:ext>
            </a:extLst>
          </p:cNvPr>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a:extLst>
              <a:ext uri="{FF2B5EF4-FFF2-40B4-BE49-F238E27FC236}">
                <a16:creationId xmlns:a16="http://schemas.microsoft.com/office/drawing/2014/main" id="{6B6AFB43-7738-0AF4-0A47-71B037A73568}"/>
              </a:ext>
            </a:extLst>
          </p:cNvPr>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a:extLst>
              <a:ext uri="{FF2B5EF4-FFF2-40B4-BE49-F238E27FC236}">
                <a16:creationId xmlns:a16="http://schemas.microsoft.com/office/drawing/2014/main" id="{7C446606-D695-F941-9B9A-AE8F51573537}"/>
              </a:ext>
            </a:extLst>
          </p:cNvPr>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a:extLst>
              <a:ext uri="{FF2B5EF4-FFF2-40B4-BE49-F238E27FC236}">
                <a16:creationId xmlns:a16="http://schemas.microsoft.com/office/drawing/2014/main" id="{496A3821-57F7-7C7E-CB37-425105752DB1}"/>
              </a:ext>
            </a:extLst>
          </p:cNvPr>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a:extLst>
              <a:ext uri="{FF2B5EF4-FFF2-40B4-BE49-F238E27FC236}">
                <a16:creationId xmlns:a16="http://schemas.microsoft.com/office/drawing/2014/main" id="{1A512DEC-61F3-FE57-8D21-5A37D436F2B4}"/>
              </a:ext>
            </a:extLst>
          </p:cNvPr>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ounded Rectangle 7">
            <a:extLst>
              <a:ext uri="{FF2B5EF4-FFF2-40B4-BE49-F238E27FC236}">
                <a16:creationId xmlns:a16="http://schemas.microsoft.com/office/drawing/2014/main" id="{AE5AB984-CE64-91B8-DEAD-07E7AB438ABB}"/>
              </a:ext>
            </a:extLst>
          </p:cNvPr>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a:extLst>
              <a:ext uri="{FF2B5EF4-FFF2-40B4-BE49-F238E27FC236}">
                <a16:creationId xmlns:a16="http://schemas.microsoft.com/office/drawing/2014/main" id="{0CEC562C-EA2B-2355-BACB-C90666FF44F5}"/>
              </a:ext>
            </a:extLst>
          </p:cNvPr>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6" name="TextBox 15">
            <a:extLst>
              <a:ext uri="{FF2B5EF4-FFF2-40B4-BE49-F238E27FC236}">
                <a16:creationId xmlns:a16="http://schemas.microsoft.com/office/drawing/2014/main" id="{EB934DE1-3A9E-209A-62C1-1F56965E87B1}"/>
              </a:ext>
            </a:extLst>
          </p:cNvPr>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08 / 20</a:t>
            </a:r>
          </a:p>
        </p:txBody>
      </p:sp>
      <p:sp>
        <p:nvSpPr>
          <p:cNvPr id="7" name="TextBox 2">
            <a:extLst>
              <a:ext uri="{FF2B5EF4-FFF2-40B4-BE49-F238E27FC236}">
                <a16:creationId xmlns:a16="http://schemas.microsoft.com/office/drawing/2014/main" id="{D7CA2A49-8CA9-40AD-1770-9BA9B980E156}"/>
              </a:ext>
            </a:extLst>
          </p:cNvPr>
          <p:cNvSpPr txBox="1"/>
          <p:nvPr/>
        </p:nvSpPr>
        <p:spPr>
          <a:xfrm>
            <a:off x="502920" y="164592"/>
            <a:ext cx="6016519" cy="523220"/>
          </a:xfrm>
          <a:prstGeom prst="rect">
            <a:avLst/>
          </a:prstGeom>
          <a:noFill/>
        </p:spPr>
        <p:txBody>
          <a:bodyPr wrap="none">
            <a:spAutoFit/>
          </a:bodyPr>
          <a:lstStyle/>
          <a:p>
            <a:pPr algn="l"/>
            <a:r>
              <a:rPr lang="fr-FR" sz="2800" b="1" i="1">
                <a:solidFill>
                  <a:srgbClr val="FFFFFF"/>
                </a:solidFill>
                <a:latin typeface="Calibri"/>
              </a:rPr>
              <a:t>Trait </a:t>
            </a:r>
            <a:r>
              <a:rPr lang="fr-FR" sz="2800" b="1" i="1" err="1">
                <a:solidFill>
                  <a:srgbClr val="FFFFFF"/>
                </a:solidFill>
                <a:latin typeface="Calibri"/>
              </a:rPr>
              <a:t>based</a:t>
            </a:r>
            <a:r>
              <a:rPr lang="fr-FR" sz="2800" b="1" i="1">
                <a:solidFill>
                  <a:srgbClr val="FFFFFF"/>
                </a:solidFill>
                <a:latin typeface="Calibri"/>
              </a:rPr>
              <a:t> </a:t>
            </a:r>
            <a:r>
              <a:rPr lang="fr-FR" sz="2800" b="1" i="1" err="1">
                <a:solidFill>
                  <a:srgbClr val="FFFFFF"/>
                </a:solidFill>
                <a:latin typeface="Calibri"/>
              </a:rPr>
              <a:t>approach</a:t>
            </a:r>
            <a:r>
              <a:rPr lang="fr-FR" sz="2800" b="1" i="1">
                <a:solidFill>
                  <a:srgbClr val="FFFFFF"/>
                </a:solidFill>
                <a:latin typeface="Calibri"/>
              </a:rPr>
              <a:t> in </a:t>
            </a:r>
            <a:r>
              <a:rPr lang="fr-FR" sz="2800" b="1" i="1" err="1">
                <a:solidFill>
                  <a:srgbClr val="FFFFFF"/>
                </a:solidFill>
                <a:latin typeface="Calibri"/>
              </a:rPr>
              <a:t>freshwater</a:t>
            </a:r>
            <a:r>
              <a:rPr lang="fr-FR" sz="2800" b="1" i="1">
                <a:solidFill>
                  <a:srgbClr val="FFFFFF"/>
                </a:solidFill>
                <a:latin typeface="Calibri"/>
              </a:rPr>
              <a:t> </a:t>
            </a:r>
            <a:r>
              <a:rPr lang="fr-FR" sz="2800" b="1" i="1" err="1">
                <a:solidFill>
                  <a:srgbClr val="FFFFFF"/>
                </a:solidFill>
                <a:latin typeface="Calibri"/>
              </a:rPr>
              <a:t>fish</a:t>
            </a:r>
            <a:endParaRPr sz="2800" b="1" i="1">
              <a:solidFill>
                <a:srgbClr val="FFFFFF"/>
              </a:solidFill>
              <a:latin typeface="Calibri"/>
            </a:endParaRPr>
          </a:p>
        </p:txBody>
      </p:sp>
      <p:pic>
        <p:nvPicPr>
          <p:cNvPr id="1026" name="Picture 2" descr="Functional trait‐based approaches as a common framework for aquatic ...">
            <a:extLst>
              <a:ext uri="{FF2B5EF4-FFF2-40B4-BE49-F238E27FC236}">
                <a16:creationId xmlns:a16="http://schemas.microsoft.com/office/drawing/2014/main" id="{20A8A2D6-D1B2-42E5-B1A1-C182610A9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013" y="1051153"/>
            <a:ext cx="6928757" cy="535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9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Oval 21"/>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502920" y="164592"/>
            <a:ext cx="5258299" cy="523220"/>
          </a:xfrm>
          <a:prstGeom prst="rect">
            <a:avLst/>
          </a:prstGeom>
          <a:noFill/>
        </p:spPr>
        <p:txBody>
          <a:bodyPr wrap="none">
            <a:spAutoFit/>
          </a:bodyPr>
          <a:lstStyle/>
          <a:p>
            <a:pPr algn="l"/>
            <a:r>
              <a:rPr sz="2800" b="1" i="1">
                <a:solidFill>
                  <a:srgbClr val="FFFFFF"/>
                </a:solidFill>
                <a:latin typeface="Calibri"/>
              </a:rPr>
              <a:t>Why morphological traits for fish?</a:t>
            </a:r>
          </a:p>
        </p:txBody>
      </p:sp>
      <p:sp>
        <p:nvSpPr>
          <p:cNvPr id="4" name="Rounded Rectangle 3"/>
          <p:cNvSpPr/>
          <p:nvPr/>
        </p:nvSpPr>
        <p:spPr>
          <a:xfrm>
            <a:off x="10332720" y="228600"/>
            <a:ext cx="1508760" cy="411480"/>
          </a:xfrm>
          <a:prstGeom prst="round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THEORY</a:t>
            </a:r>
          </a:p>
        </p:txBody>
      </p:sp>
      <p:sp>
        <p:nvSpPr>
          <p:cNvPr id="6" name="Rectangle 5"/>
          <p:cNvSpPr/>
          <p:nvPr/>
        </p:nvSpPr>
        <p:spPr>
          <a:xfrm>
            <a:off x="334537" y="2142369"/>
            <a:ext cx="3749039" cy="36576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14467" y="2123190"/>
            <a:ext cx="3676327" cy="369332"/>
          </a:xfrm>
          <a:prstGeom prst="rect">
            <a:avLst/>
          </a:prstGeom>
          <a:noFill/>
        </p:spPr>
        <p:txBody>
          <a:bodyPr wrap="none">
            <a:spAutoFit/>
          </a:bodyPr>
          <a:lstStyle/>
          <a:p>
            <a:r>
              <a:rPr b="1">
                <a:solidFill>
                  <a:srgbClr val="FFFFFF"/>
                </a:solidFill>
                <a:latin typeface="Calibri"/>
              </a:rPr>
              <a:t>Measurable on preserved specimens</a:t>
            </a:r>
          </a:p>
        </p:txBody>
      </p:sp>
      <p:sp>
        <p:nvSpPr>
          <p:cNvPr id="8" name="Rectangle 7"/>
          <p:cNvSpPr/>
          <p:nvPr/>
        </p:nvSpPr>
        <p:spPr>
          <a:xfrm>
            <a:off x="334537" y="2508129"/>
            <a:ext cx="3749039" cy="1965960"/>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25977" y="2581281"/>
            <a:ext cx="3566159" cy="1744067"/>
          </a:xfrm>
          <a:prstGeom prst="rect">
            <a:avLst/>
          </a:prstGeom>
          <a:noFill/>
        </p:spPr>
        <p:txBody>
          <a:bodyPr wrap="square">
            <a:spAutoFit/>
          </a:bodyPr>
          <a:lstStyle/>
          <a:p>
            <a:pPr>
              <a:spcAft>
                <a:spcPts val="200"/>
              </a:spcAft>
            </a:pPr>
            <a:r>
              <a:rPr>
                <a:solidFill>
                  <a:srgbClr val="333333"/>
                </a:solidFill>
                <a:latin typeface="Calibri"/>
              </a:rPr>
              <a:t>Photographs · museum specimens · scientific drawings.</a:t>
            </a:r>
          </a:p>
          <a:p>
            <a:pPr>
              <a:spcAft>
                <a:spcPts val="200"/>
              </a:spcAft>
            </a:pPr>
            <a:r>
              <a:rPr>
                <a:solidFill>
                  <a:srgbClr val="333333"/>
                </a:solidFill>
                <a:latin typeface="Calibri"/>
              </a:rPr>
              <a:t>No need for live animals — opens up centuries-old collections.</a:t>
            </a:r>
          </a:p>
          <a:p>
            <a:pPr>
              <a:spcAft>
                <a:spcPts val="200"/>
              </a:spcAft>
            </a:pPr>
            <a:r>
              <a:rPr sz="1600">
                <a:solidFill>
                  <a:srgbClr val="1A3D2B"/>
                </a:solidFill>
                <a:latin typeface="Calibri"/>
              </a:rPr>
              <a:t>Enables global databases like </a:t>
            </a:r>
            <a:r>
              <a:rPr sz="1600" err="1">
                <a:solidFill>
                  <a:srgbClr val="1A3D2B"/>
                </a:solidFill>
                <a:latin typeface="Calibri"/>
              </a:rPr>
              <a:t>FishMorph</a:t>
            </a:r>
            <a:r>
              <a:rPr sz="1600">
                <a:solidFill>
                  <a:srgbClr val="1A3D2B"/>
                </a:solidFill>
                <a:latin typeface="Calibri"/>
              </a:rPr>
              <a:t> (Brosse 2021) with 8,342 species.</a:t>
            </a:r>
          </a:p>
        </p:txBody>
      </p:sp>
      <p:sp>
        <p:nvSpPr>
          <p:cNvPr id="10" name="Rectangle 9"/>
          <p:cNvSpPr/>
          <p:nvPr/>
        </p:nvSpPr>
        <p:spPr>
          <a:xfrm>
            <a:off x="4266457" y="2142369"/>
            <a:ext cx="3749039" cy="365760"/>
          </a:xfrm>
          <a:prstGeom prst="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4246386" y="2123190"/>
            <a:ext cx="3408690" cy="369332"/>
          </a:xfrm>
          <a:prstGeom prst="rect">
            <a:avLst/>
          </a:prstGeom>
          <a:noFill/>
        </p:spPr>
        <p:txBody>
          <a:bodyPr wrap="none">
            <a:spAutoFit/>
          </a:bodyPr>
          <a:lstStyle/>
          <a:p>
            <a:r>
              <a:rPr b="1">
                <a:solidFill>
                  <a:srgbClr val="FFFFFF"/>
                </a:solidFill>
                <a:latin typeface="Calibri"/>
              </a:rPr>
              <a:t>Mechanistically linked to function</a:t>
            </a:r>
          </a:p>
        </p:txBody>
      </p:sp>
      <p:sp>
        <p:nvSpPr>
          <p:cNvPr id="12" name="Rectangle 11"/>
          <p:cNvSpPr/>
          <p:nvPr/>
        </p:nvSpPr>
        <p:spPr>
          <a:xfrm>
            <a:off x="4266457" y="2508129"/>
            <a:ext cx="3749039" cy="1965960"/>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4357896" y="2581281"/>
            <a:ext cx="3566159" cy="1744067"/>
          </a:xfrm>
          <a:prstGeom prst="rect">
            <a:avLst/>
          </a:prstGeom>
          <a:noFill/>
        </p:spPr>
        <p:txBody>
          <a:bodyPr wrap="square">
            <a:spAutoFit/>
          </a:bodyPr>
          <a:lstStyle/>
          <a:p>
            <a:pPr>
              <a:spcAft>
                <a:spcPts val="200"/>
              </a:spcAft>
            </a:pPr>
            <a:r>
              <a:rPr>
                <a:solidFill>
                  <a:srgbClr val="333333"/>
                </a:solidFill>
                <a:latin typeface="Calibri"/>
              </a:rPr>
              <a:t>Body shape predicts locomotion performance.</a:t>
            </a:r>
          </a:p>
          <a:p>
            <a:pPr>
              <a:spcAft>
                <a:spcPts val="200"/>
              </a:spcAft>
            </a:pPr>
            <a:r>
              <a:rPr>
                <a:solidFill>
                  <a:srgbClr val="333333"/>
                </a:solidFill>
                <a:latin typeface="Calibri"/>
              </a:rPr>
              <a:t>Mouth position and gape predict diet.</a:t>
            </a:r>
          </a:p>
          <a:p>
            <a:pPr>
              <a:spcAft>
                <a:spcPts val="200"/>
              </a:spcAft>
            </a:pPr>
            <a:r>
              <a:rPr sz="1600">
                <a:solidFill>
                  <a:srgbClr val="1A3D2B"/>
                </a:solidFill>
                <a:latin typeface="Calibri"/>
              </a:rPr>
              <a:t>Fin shape predicts habitat use. Links experimentally validated.</a:t>
            </a:r>
          </a:p>
        </p:txBody>
      </p:sp>
      <p:sp>
        <p:nvSpPr>
          <p:cNvPr id="14" name="Rectangle 13"/>
          <p:cNvSpPr/>
          <p:nvPr/>
        </p:nvSpPr>
        <p:spPr>
          <a:xfrm>
            <a:off x="8198377" y="2142369"/>
            <a:ext cx="3749039" cy="365760"/>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8178307" y="2123190"/>
            <a:ext cx="2455416" cy="369332"/>
          </a:xfrm>
          <a:prstGeom prst="rect">
            <a:avLst/>
          </a:prstGeom>
          <a:noFill/>
        </p:spPr>
        <p:txBody>
          <a:bodyPr wrap="none">
            <a:spAutoFit/>
          </a:bodyPr>
          <a:lstStyle/>
          <a:p>
            <a:r>
              <a:rPr b="1">
                <a:solidFill>
                  <a:srgbClr val="FFFFFF"/>
                </a:solidFill>
                <a:latin typeface="Calibri"/>
              </a:rPr>
              <a:t>Taxonomically universal</a:t>
            </a:r>
          </a:p>
        </p:txBody>
      </p:sp>
      <p:sp>
        <p:nvSpPr>
          <p:cNvPr id="16" name="Rectangle 15"/>
          <p:cNvSpPr/>
          <p:nvPr/>
        </p:nvSpPr>
        <p:spPr>
          <a:xfrm>
            <a:off x="8198377" y="2508129"/>
            <a:ext cx="3749039" cy="1965960"/>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8289817" y="2581281"/>
            <a:ext cx="3566159" cy="1744067"/>
          </a:xfrm>
          <a:prstGeom prst="rect">
            <a:avLst/>
          </a:prstGeom>
          <a:noFill/>
        </p:spPr>
        <p:txBody>
          <a:bodyPr wrap="square">
            <a:spAutoFit/>
          </a:bodyPr>
          <a:lstStyle/>
          <a:p>
            <a:pPr>
              <a:spcAft>
                <a:spcPts val="200"/>
              </a:spcAft>
            </a:pPr>
            <a:r>
              <a:rPr>
                <a:solidFill>
                  <a:srgbClr val="333333"/>
                </a:solidFill>
                <a:latin typeface="Calibri"/>
              </a:rPr>
              <a:t>Same 10 traits work for Amazonian characins AND Asian cyprinids.</a:t>
            </a:r>
          </a:p>
          <a:p>
            <a:pPr>
              <a:spcAft>
                <a:spcPts val="200"/>
              </a:spcAft>
            </a:pPr>
            <a:r>
              <a:rPr>
                <a:solidFill>
                  <a:srgbClr val="333333"/>
                </a:solidFill>
                <a:latin typeface="Calibri"/>
              </a:rPr>
              <a:t>Cross-continental, cross-clade comparisons possible.</a:t>
            </a:r>
          </a:p>
          <a:p>
            <a:pPr>
              <a:spcAft>
                <a:spcPts val="200"/>
              </a:spcAft>
            </a:pPr>
            <a:r>
              <a:rPr sz="1600">
                <a:solidFill>
                  <a:srgbClr val="1A3D2B"/>
                </a:solidFill>
                <a:latin typeface="Calibri"/>
              </a:rPr>
              <a:t>Comparable from a 3 cm tetra to a 3 m arapaima.</a:t>
            </a:r>
          </a:p>
        </p:txBody>
      </p:sp>
      <p:sp>
        <p:nvSpPr>
          <p:cNvPr id="19" name="TextBox 18"/>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Oval 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02920" y="164592"/>
            <a:ext cx="7416967" cy="523220"/>
          </a:xfrm>
          <a:prstGeom prst="rect">
            <a:avLst/>
          </a:prstGeom>
          <a:noFill/>
        </p:spPr>
        <p:txBody>
          <a:bodyPr wrap="none">
            <a:spAutoFit/>
          </a:bodyPr>
          <a:lstStyle/>
          <a:p>
            <a:pPr algn="l"/>
            <a:r>
              <a:rPr sz="2800" b="1" i="1" err="1">
                <a:solidFill>
                  <a:srgbClr val="FFFFFF"/>
                </a:solidFill>
                <a:latin typeface="Calibri"/>
              </a:rPr>
              <a:t>FishMorph</a:t>
            </a:r>
            <a:r>
              <a:rPr sz="2800" b="1" i="1">
                <a:solidFill>
                  <a:srgbClr val="FFFFFF"/>
                </a:solidFill>
                <a:latin typeface="Calibri"/>
              </a:rPr>
              <a:t> (Brosse et al. 2021) — the framework</a:t>
            </a:r>
          </a:p>
        </p:txBody>
      </p:sp>
      <p:sp>
        <p:nvSpPr>
          <p:cNvPr id="8" name="Rounded Rectangle 7"/>
          <p:cNvSpPr/>
          <p:nvPr/>
        </p:nvSpPr>
        <p:spPr>
          <a:xfrm>
            <a:off x="10332720" y="228600"/>
            <a:ext cx="1508760" cy="411480"/>
          </a:xfrm>
          <a:prstGeom prst="round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THEORY</a:t>
            </a:r>
          </a:p>
        </p:txBody>
      </p:sp>
      <p:sp>
        <p:nvSpPr>
          <p:cNvPr id="10" name="Rectangle 9"/>
          <p:cNvSpPr/>
          <p:nvPr/>
        </p:nvSpPr>
        <p:spPr>
          <a:xfrm>
            <a:off x="457200" y="1097280"/>
            <a:ext cx="11247120" cy="594361"/>
          </a:xfrm>
          <a:prstGeom prst="rect">
            <a:avLst/>
          </a:prstGeom>
          <a:solidFill>
            <a:srgbClr val="E8F5EE"/>
          </a:solidFill>
          <a:ln w="19050">
            <a:solidFill>
              <a:srgbClr val="1A3D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821948" y="1234439"/>
            <a:ext cx="10517623" cy="400110"/>
          </a:xfrm>
          <a:prstGeom prst="rect">
            <a:avLst/>
          </a:prstGeom>
          <a:noFill/>
        </p:spPr>
        <p:txBody>
          <a:bodyPr wrap="none">
            <a:spAutoFit/>
          </a:bodyPr>
          <a:lstStyle/>
          <a:p>
            <a:pPr algn="ctr"/>
            <a:r>
              <a:rPr sz="2000" b="1">
                <a:solidFill>
                  <a:srgbClr val="1A3D2B"/>
                </a:solidFill>
                <a:latin typeface="Calibri"/>
              </a:rPr>
              <a:t>A global database of morphological traits for 8,342 freshwater fish species (≈ 49% of world fauna)</a:t>
            </a:r>
          </a:p>
        </p:txBody>
      </p:sp>
      <p:sp>
        <p:nvSpPr>
          <p:cNvPr id="12" name="Rectangle 11"/>
          <p:cNvSpPr/>
          <p:nvPr/>
        </p:nvSpPr>
        <p:spPr>
          <a:xfrm>
            <a:off x="457200" y="1981991"/>
            <a:ext cx="3749039" cy="36576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04036" y="1918208"/>
            <a:ext cx="2925481" cy="461665"/>
          </a:xfrm>
          <a:prstGeom prst="rect">
            <a:avLst/>
          </a:prstGeom>
          <a:noFill/>
        </p:spPr>
        <p:txBody>
          <a:bodyPr wrap="none">
            <a:spAutoFit/>
          </a:bodyPr>
          <a:lstStyle/>
          <a:p>
            <a:r>
              <a:rPr sz="2400" b="1">
                <a:solidFill>
                  <a:srgbClr val="FFFFFF"/>
                </a:solidFill>
                <a:latin typeface="Calibri"/>
              </a:rPr>
              <a:t>Why this framework?</a:t>
            </a:r>
          </a:p>
        </p:txBody>
      </p:sp>
      <p:sp>
        <p:nvSpPr>
          <p:cNvPr id="14" name="Rectangle 13"/>
          <p:cNvSpPr/>
          <p:nvPr/>
        </p:nvSpPr>
        <p:spPr>
          <a:xfrm>
            <a:off x="457200" y="2347750"/>
            <a:ext cx="3749039" cy="289956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48640" y="2420903"/>
            <a:ext cx="3566159" cy="2139047"/>
          </a:xfrm>
          <a:prstGeom prst="rect">
            <a:avLst/>
          </a:prstGeom>
          <a:noFill/>
        </p:spPr>
        <p:txBody>
          <a:bodyPr wrap="square">
            <a:spAutoFit/>
          </a:bodyPr>
          <a:lstStyle/>
          <a:p>
            <a:pPr>
              <a:spcAft>
                <a:spcPts val="200"/>
              </a:spcAft>
            </a:pPr>
            <a:r>
              <a:rPr>
                <a:solidFill>
                  <a:srgbClr val="1A5278"/>
                </a:solidFill>
                <a:latin typeface="Calibri"/>
              </a:rPr>
              <a:t>Standardised across continents and clades.</a:t>
            </a:r>
          </a:p>
          <a:p>
            <a:pPr>
              <a:spcAft>
                <a:spcPts val="200"/>
              </a:spcAft>
            </a:pPr>
            <a:r>
              <a:rPr sz="1600">
                <a:solidFill>
                  <a:srgbClr val="333333"/>
                </a:solidFill>
                <a:latin typeface="Calibri"/>
              </a:rPr>
              <a:t>Same 11 measurements work for a 3 cm tetra and a 3 m arapaima.</a:t>
            </a:r>
          </a:p>
          <a:p>
            <a:pPr>
              <a:spcAft>
                <a:spcPts val="200"/>
              </a:spcAft>
            </a:pPr>
            <a:r>
              <a:rPr sz="1600">
                <a:solidFill>
                  <a:srgbClr val="333333"/>
                </a:solidFill>
                <a:latin typeface="Calibri"/>
              </a:rPr>
              <a:t>Same 10 ratios used in: Toussaint 2016, Su 2019, Brosse 2021…</a:t>
            </a:r>
          </a:p>
          <a:p>
            <a:pPr>
              <a:spcAft>
                <a:spcPts val="200"/>
              </a:spcAft>
            </a:pPr>
            <a:r>
              <a:rPr sz="1400">
                <a:solidFill>
                  <a:srgbClr val="1A3D2B"/>
                </a:solidFill>
                <a:latin typeface="Calibri"/>
              </a:rPr>
              <a:t>Open-access data on figshare (DOI: 10.6084/m9.figshare.14891412).</a:t>
            </a:r>
          </a:p>
        </p:txBody>
      </p:sp>
      <p:sp>
        <p:nvSpPr>
          <p:cNvPr id="16" name="Rectangle 15"/>
          <p:cNvSpPr/>
          <p:nvPr/>
        </p:nvSpPr>
        <p:spPr>
          <a:xfrm>
            <a:off x="4389120" y="1981991"/>
            <a:ext cx="3749039" cy="365760"/>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4435955" y="1918208"/>
            <a:ext cx="2024208" cy="461665"/>
          </a:xfrm>
          <a:prstGeom prst="rect">
            <a:avLst/>
          </a:prstGeom>
          <a:noFill/>
        </p:spPr>
        <p:txBody>
          <a:bodyPr wrap="none">
            <a:spAutoFit/>
          </a:bodyPr>
          <a:lstStyle/>
          <a:p>
            <a:r>
              <a:rPr sz="2400" b="1">
                <a:solidFill>
                  <a:srgbClr val="FFFFFF"/>
                </a:solidFill>
                <a:latin typeface="Calibri"/>
              </a:rPr>
              <a:t>What it covers</a:t>
            </a:r>
          </a:p>
        </p:txBody>
      </p:sp>
      <p:sp>
        <p:nvSpPr>
          <p:cNvPr id="18" name="Rectangle 17"/>
          <p:cNvSpPr/>
          <p:nvPr/>
        </p:nvSpPr>
        <p:spPr>
          <a:xfrm>
            <a:off x="4389120" y="2347750"/>
            <a:ext cx="3749039" cy="289956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4480559" y="2420903"/>
            <a:ext cx="3566159" cy="2826415"/>
          </a:xfrm>
          <a:prstGeom prst="rect">
            <a:avLst/>
          </a:prstGeom>
          <a:noFill/>
        </p:spPr>
        <p:txBody>
          <a:bodyPr wrap="square">
            <a:spAutoFit/>
          </a:bodyPr>
          <a:lstStyle/>
          <a:p>
            <a:pPr>
              <a:spcAft>
                <a:spcPts val="200"/>
              </a:spcAft>
            </a:pPr>
            <a:r>
              <a:rPr>
                <a:solidFill>
                  <a:srgbClr val="1A5278"/>
                </a:solidFill>
                <a:latin typeface="Calibri"/>
              </a:rPr>
              <a:t>Locomotion</a:t>
            </a:r>
          </a:p>
          <a:p>
            <a:pPr>
              <a:spcAft>
                <a:spcPts val="200"/>
              </a:spcAft>
            </a:pPr>
            <a:r>
              <a:rPr sz="1600">
                <a:solidFill>
                  <a:srgbClr val="333333"/>
                </a:solidFill>
                <a:latin typeface="Calibri"/>
              </a:rPr>
              <a:t>Body shape, fin position, fin shape, peduncle.</a:t>
            </a:r>
          </a:p>
          <a:p>
            <a:pPr>
              <a:spcAft>
                <a:spcPts val="200"/>
              </a:spcAft>
            </a:pPr>
            <a:endParaRPr sz="1600">
              <a:solidFill>
                <a:srgbClr val="333333"/>
              </a:solidFill>
              <a:latin typeface="Calibri"/>
            </a:endParaRPr>
          </a:p>
          <a:p>
            <a:pPr>
              <a:spcAft>
                <a:spcPts val="200"/>
              </a:spcAft>
            </a:pPr>
            <a:r>
              <a:rPr>
                <a:solidFill>
                  <a:srgbClr val="C47A1B"/>
                </a:solidFill>
                <a:latin typeface="Calibri"/>
              </a:rPr>
              <a:t>Feeding</a:t>
            </a:r>
          </a:p>
          <a:p>
            <a:pPr>
              <a:spcAft>
                <a:spcPts val="200"/>
              </a:spcAft>
            </a:pPr>
            <a:r>
              <a:rPr sz="1600">
                <a:solidFill>
                  <a:srgbClr val="333333"/>
                </a:solidFill>
                <a:latin typeface="Calibri"/>
              </a:rPr>
              <a:t>Mouth size and position, eye size and position, jaw length.</a:t>
            </a:r>
          </a:p>
          <a:p>
            <a:pPr>
              <a:spcAft>
                <a:spcPts val="200"/>
              </a:spcAft>
            </a:pPr>
            <a:endParaRPr sz="1600">
              <a:solidFill>
                <a:srgbClr val="333333"/>
              </a:solidFill>
              <a:latin typeface="Calibri"/>
            </a:endParaRPr>
          </a:p>
          <a:p>
            <a:pPr>
              <a:spcAft>
                <a:spcPts val="200"/>
              </a:spcAft>
            </a:pPr>
            <a:r>
              <a:rPr>
                <a:solidFill>
                  <a:srgbClr val="1A3D2B"/>
                </a:solidFill>
                <a:latin typeface="Calibri"/>
              </a:rPr>
              <a:t>Body size</a:t>
            </a:r>
          </a:p>
          <a:p>
            <a:pPr>
              <a:spcAft>
                <a:spcPts val="200"/>
              </a:spcAft>
            </a:pPr>
            <a:r>
              <a:rPr sz="1600">
                <a:solidFill>
                  <a:srgbClr val="333333"/>
                </a:solidFill>
                <a:latin typeface="Calibri"/>
              </a:rPr>
              <a:t>Maximum body length (FishBase).</a:t>
            </a:r>
          </a:p>
        </p:txBody>
      </p:sp>
      <p:sp>
        <p:nvSpPr>
          <p:cNvPr id="20" name="Rectangle 19"/>
          <p:cNvSpPr/>
          <p:nvPr/>
        </p:nvSpPr>
        <p:spPr>
          <a:xfrm>
            <a:off x="8321040" y="1981991"/>
            <a:ext cx="3749039" cy="365760"/>
          </a:xfrm>
          <a:prstGeom prst="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8367876" y="1918208"/>
            <a:ext cx="1948995" cy="461665"/>
          </a:xfrm>
          <a:prstGeom prst="rect">
            <a:avLst/>
          </a:prstGeom>
          <a:noFill/>
        </p:spPr>
        <p:txBody>
          <a:bodyPr wrap="none">
            <a:spAutoFit/>
          </a:bodyPr>
          <a:lstStyle/>
          <a:p>
            <a:r>
              <a:rPr sz="2400" b="1">
                <a:solidFill>
                  <a:srgbClr val="FFFFFF"/>
                </a:solidFill>
                <a:latin typeface="Calibri"/>
              </a:rPr>
              <a:t>How it is built</a:t>
            </a:r>
          </a:p>
        </p:txBody>
      </p:sp>
      <p:sp>
        <p:nvSpPr>
          <p:cNvPr id="22" name="Rectangle 21"/>
          <p:cNvSpPr/>
          <p:nvPr/>
        </p:nvSpPr>
        <p:spPr>
          <a:xfrm>
            <a:off x="8321040" y="2347750"/>
            <a:ext cx="3749039" cy="2899568"/>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8412480" y="2420903"/>
            <a:ext cx="3566159" cy="2139047"/>
          </a:xfrm>
          <a:prstGeom prst="rect">
            <a:avLst/>
          </a:prstGeom>
          <a:noFill/>
        </p:spPr>
        <p:txBody>
          <a:bodyPr wrap="square">
            <a:spAutoFit/>
          </a:bodyPr>
          <a:lstStyle/>
          <a:p>
            <a:pPr>
              <a:spcAft>
                <a:spcPts val="200"/>
              </a:spcAft>
            </a:pPr>
            <a:r>
              <a:rPr sz="1600">
                <a:solidFill>
                  <a:srgbClr val="333333"/>
                </a:solidFill>
                <a:latin typeface="Calibri"/>
              </a:rPr>
              <a:t>Lateral-view photographs / scientific drawings.</a:t>
            </a:r>
          </a:p>
          <a:p>
            <a:pPr>
              <a:spcAft>
                <a:spcPts val="200"/>
              </a:spcAft>
            </a:pPr>
            <a:r>
              <a:rPr sz="1600">
                <a:solidFill>
                  <a:srgbClr val="333333"/>
                </a:solidFill>
                <a:latin typeface="Calibri"/>
              </a:rPr>
              <a:t>Each species: 11 distances measured in ImageJ (in pixels).</a:t>
            </a:r>
          </a:p>
          <a:p>
            <a:pPr>
              <a:spcAft>
                <a:spcPts val="200"/>
              </a:spcAft>
            </a:pPr>
            <a:r>
              <a:rPr sz="1600">
                <a:solidFill>
                  <a:srgbClr val="333333"/>
                </a:solidFill>
                <a:latin typeface="Calibri"/>
              </a:rPr>
              <a:t>Distances combined into 9 unitless ratios + 1 size variable.</a:t>
            </a:r>
          </a:p>
          <a:p>
            <a:pPr>
              <a:spcAft>
                <a:spcPts val="200"/>
              </a:spcAft>
            </a:pPr>
            <a:r>
              <a:rPr sz="1600">
                <a:solidFill>
                  <a:srgbClr val="1A3D2B"/>
                </a:solidFill>
                <a:latin typeface="Calibri"/>
              </a:rPr>
              <a:t>→ The result: 10 morphological traits per species.</a:t>
            </a:r>
          </a:p>
        </p:txBody>
      </p:sp>
      <p:sp>
        <p:nvSpPr>
          <p:cNvPr id="24" name="TextBox 23"/>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25" name="TextBox 24"/>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05 / 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02920" y="164592"/>
            <a:ext cx="6975628" cy="523220"/>
          </a:xfrm>
          <a:prstGeom prst="rect">
            <a:avLst/>
          </a:prstGeom>
          <a:noFill/>
        </p:spPr>
        <p:txBody>
          <a:bodyPr wrap="none">
            <a:spAutoFit/>
          </a:bodyPr>
          <a:lstStyle/>
          <a:p>
            <a:pPr algn="l"/>
            <a:r>
              <a:rPr sz="2800" b="1" i="1">
                <a:solidFill>
                  <a:srgbClr val="FFFFFF"/>
                </a:solidFill>
                <a:latin typeface="Calibri"/>
              </a:rPr>
              <a:t>Step 1 — Place the 21 points on a lateral view</a:t>
            </a:r>
          </a:p>
        </p:txBody>
      </p:sp>
      <p:sp>
        <p:nvSpPr>
          <p:cNvPr id="8" name="Rounded Rectangle 7"/>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332720" y="246888"/>
            <a:ext cx="1508760" cy="365760"/>
          </a:xfrm>
          <a:prstGeom prst="rect">
            <a:avLst/>
          </a:prstGeom>
          <a:noFill/>
        </p:spPr>
        <p:txBody>
          <a:bodyPr wrap="none">
            <a:spAutoFit/>
          </a:bodyPr>
          <a:lstStyle/>
          <a:p>
            <a:pPr algn="ctr"/>
            <a:r>
              <a:rPr sz="1100">
                <a:solidFill>
                  <a:srgbClr val="FFFFFF"/>
                </a:solidFill>
                <a:latin typeface="Calibri"/>
              </a:rPr>
              <a:t>STEP 1</a:t>
            </a:r>
          </a:p>
        </p:txBody>
      </p:sp>
      <p:sp>
        <p:nvSpPr>
          <p:cNvPr id="11" name="Rectangle 10"/>
          <p:cNvSpPr/>
          <p:nvPr/>
        </p:nvSpPr>
        <p:spPr>
          <a:xfrm>
            <a:off x="457200" y="6217920"/>
            <a:ext cx="11247120" cy="274320"/>
          </a:xfrm>
          <a:prstGeom prst="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48640" y="6245352"/>
            <a:ext cx="11064240" cy="219456"/>
          </a:xfrm>
          <a:prstGeom prst="rect">
            <a:avLst/>
          </a:prstGeom>
          <a:noFill/>
        </p:spPr>
        <p:txBody>
          <a:bodyPr wrap="none">
            <a:spAutoFit/>
          </a:bodyPr>
          <a:lstStyle/>
          <a:p>
            <a:r>
              <a:rPr sz="1000">
                <a:solidFill>
                  <a:srgbClr val="FFFFFF"/>
                </a:solidFill>
                <a:latin typeface="Calibri"/>
              </a:rPr>
              <a:t>Open each lateral-view photo in ImageJ → click 21 points in STRICT order at the specific anatomical landmarks → points 20–21 = 1 cm scale (essential for pixel→mm conversion).</a:t>
            </a:r>
          </a:p>
        </p:txBody>
      </p:sp>
      <p:sp>
        <p:nvSpPr>
          <p:cNvPr id="13" name="TextBox 12"/>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4" name="TextBox 13"/>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06 / 20</a:t>
            </a:r>
          </a:p>
        </p:txBody>
      </p:sp>
      <p:pic>
        <p:nvPicPr>
          <p:cNvPr id="15" name="Image 14" descr="Une image contenant poisson, Aileron, Biologie marine, Produits de la mer&#10;&#10;Description générée automatiquement">
            <a:extLst>
              <a:ext uri="{FF2B5EF4-FFF2-40B4-BE49-F238E27FC236}">
                <a16:creationId xmlns:a16="http://schemas.microsoft.com/office/drawing/2014/main" id="{8D332D5A-749C-A37E-EAE9-3EBFAF42E8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327"/>
          <a:stretch/>
        </p:blipFill>
        <p:spPr bwMode="auto">
          <a:xfrm>
            <a:off x="2395265" y="1811370"/>
            <a:ext cx="6710311" cy="319982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02920" y="164592"/>
            <a:ext cx="6979283" cy="523220"/>
          </a:xfrm>
          <a:prstGeom prst="rect">
            <a:avLst/>
          </a:prstGeom>
          <a:noFill/>
        </p:spPr>
        <p:txBody>
          <a:bodyPr wrap="none">
            <a:spAutoFit/>
          </a:bodyPr>
          <a:lstStyle/>
          <a:p>
            <a:pPr algn="l"/>
            <a:r>
              <a:rPr sz="2800" b="1" i="1">
                <a:solidFill>
                  <a:srgbClr val="FFFFFF"/>
                </a:solidFill>
                <a:latin typeface="Calibri"/>
              </a:rPr>
              <a:t>Step 2 — From 21 points to 11 measurements</a:t>
            </a:r>
          </a:p>
        </p:txBody>
      </p:sp>
      <p:sp>
        <p:nvSpPr>
          <p:cNvPr id="8" name="Rounded Rectangle 7"/>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STEP 2</a:t>
            </a:r>
          </a:p>
        </p:txBody>
      </p:sp>
      <p:pic>
        <p:nvPicPr>
          <p:cNvPr id="10" name="Picture 9" descr="38_brosse_step2_measures.png"/>
          <p:cNvPicPr>
            <a:picLocks noChangeAspect="1"/>
          </p:cNvPicPr>
          <p:nvPr/>
        </p:nvPicPr>
        <p:blipFill>
          <a:blip r:embed="rId2"/>
          <a:stretch>
            <a:fillRect/>
          </a:stretch>
        </p:blipFill>
        <p:spPr>
          <a:xfrm>
            <a:off x="1879489" y="1014984"/>
            <a:ext cx="7899621" cy="4892040"/>
          </a:xfrm>
          <a:prstGeom prst="rect">
            <a:avLst/>
          </a:prstGeom>
        </p:spPr>
      </p:pic>
      <p:sp>
        <p:nvSpPr>
          <p:cNvPr id="11" name="Rectangle 10"/>
          <p:cNvSpPr/>
          <p:nvPr/>
        </p:nvSpPr>
        <p:spPr>
          <a:xfrm>
            <a:off x="457200" y="5989320"/>
            <a:ext cx="11247120" cy="365760"/>
          </a:xfrm>
          <a:prstGeom prst="rect">
            <a:avLst/>
          </a:prstGeom>
          <a:solidFill>
            <a:srgbClr val="C47A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48640" y="5936688"/>
            <a:ext cx="1647695" cy="461665"/>
          </a:xfrm>
          <a:prstGeom prst="rect">
            <a:avLst/>
          </a:prstGeom>
          <a:noFill/>
        </p:spPr>
        <p:txBody>
          <a:bodyPr wrap="none">
            <a:spAutoFit/>
          </a:bodyPr>
          <a:lstStyle/>
          <a:p>
            <a:r>
              <a:rPr sz="2400" b="1">
                <a:solidFill>
                  <a:srgbClr val="FFFFFF"/>
                </a:solidFill>
                <a:latin typeface="Calibri"/>
              </a:rPr>
              <a:t>Convention</a:t>
            </a:r>
          </a:p>
        </p:txBody>
      </p:sp>
      <p:sp>
        <p:nvSpPr>
          <p:cNvPr id="13" name="Rectangle 12"/>
          <p:cNvSpPr/>
          <p:nvPr/>
        </p:nvSpPr>
        <p:spPr>
          <a:xfrm>
            <a:off x="457200" y="6355080"/>
            <a:ext cx="11247120" cy="274319"/>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48640" y="6361325"/>
            <a:ext cx="11064240" cy="307777"/>
          </a:xfrm>
          <a:prstGeom prst="rect">
            <a:avLst/>
          </a:prstGeom>
          <a:noFill/>
        </p:spPr>
        <p:txBody>
          <a:bodyPr wrap="square">
            <a:spAutoFit/>
          </a:bodyPr>
          <a:lstStyle/>
          <a:p>
            <a:pPr>
              <a:spcAft>
                <a:spcPts val="200"/>
              </a:spcAft>
            </a:pPr>
            <a:r>
              <a:rPr sz="1400">
                <a:solidFill>
                  <a:srgbClr val="333333"/>
                </a:solidFill>
                <a:latin typeface="Calibri"/>
              </a:rPr>
              <a:t>All distances expressed in pixels first, then converted to </a:t>
            </a:r>
            <a:r>
              <a:rPr sz="1400" err="1">
                <a:solidFill>
                  <a:srgbClr val="333333"/>
                </a:solidFill>
                <a:latin typeface="Calibri"/>
              </a:rPr>
              <a:t>millimetres</a:t>
            </a:r>
            <a:r>
              <a:rPr sz="1400">
                <a:solidFill>
                  <a:srgbClr val="333333"/>
                </a:solidFill>
                <a:latin typeface="Calibri"/>
              </a:rPr>
              <a:t> using the 1 cm scale (points 20–21).</a:t>
            </a:r>
          </a:p>
        </p:txBody>
      </p:sp>
      <p:sp>
        <p:nvSpPr>
          <p:cNvPr id="15" name="TextBox 14"/>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6" name="TextBox 15"/>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07 / 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5" name="Oval 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Oval 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02920" y="164592"/>
            <a:ext cx="6828857" cy="523220"/>
          </a:xfrm>
          <a:prstGeom prst="rect">
            <a:avLst/>
          </a:prstGeom>
          <a:noFill/>
        </p:spPr>
        <p:txBody>
          <a:bodyPr wrap="none">
            <a:spAutoFit/>
          </a:bodyPr>
          <a:lstStyle/>
          <a:p>
            <a:pPr algn="l"/>
            <a:r>
              <a:rPr sz="2800" b="1" i="1">
                <a:solidFill>
                  <a:srgbClr val="FFFFFF"/>
                </a:solidFill>
                <a:latin typeface="Calibri"/>
              </a:rPr>
              <a:t>Step 3 — From 11 measurements to 10 traits</a:t>
            </a:r>
          </a:p>
        </p:txBody>
      </p:sp>
      <p:sp>
        <p:nvSpPr>
          <p:cNvPr id="8" name="Rounded Rectangle 7"/>
          <p:cNvSpPr/>
          <p:nvPr/>
        </p:nvSpPr>
        <p:spPr>
          <a:xfrm>
            <a:off x="10332720" y="228600"/>
            <a:ext cx="1508760" cy="411480"/>
          </a:xfrm>
          <a:prstGeom prst="roundRect">
            <a:avLst/>
          </a:prstGeom>
          <a:solidFill>
            <a:srgbClr val="2D7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STEP 3</a:t>
            </a:r>
          </a:p>
        </p:txBody>
      </p:sp>
      <p:sp>
        <p:nvSpPr>
          <p:cNvPr id="11" name="Rectangle 10"/>
          <p:cNvSpPr/>
          <p:nvPr/>
        </p:nvSpPr>
        <p:spPr>
          <a:xfrm>
            <a:off x="457200" y="5989320"/>
            <a:ext cx="11247120" cy="365760"/>
          </a:xfrm>
          <a:prstGeom prst="rect">
            <a:avLst/>
          </a:prstGeom>
          <a:solidFill>
            <a:srgbClr val="1A5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548640" y="6025896"/>
            <a:ext cx="1449628" cy="400110"/>
          </a:xfrm>
          <a:prstGeom prst="rect">
            <a:avLst/>
          </a:prstGeom>
          <a:noFill/>
        </p:spPr>
        <p:txBody>
          <a:bodyPr wrap="none">
            <a:spAutoFit/>
          </a:bodyPr>
          <a:lstStyle/>
          <a:p>
            <a:r>
              <a:rPr sz="2000" b="1">
                <a:solidFill>
                  <a:srgbClr val="FFFFFF"/>
                </a:solidFill>
                <a:latin typeface="Calibri"/>
              </a:rPr>
              <a:t>Why ratios?</a:t>
            </a:r>
          </a:p>
        </p:txBody>
      </p:sp>
      <p:sp>
        <p:nvSpPr>
          <p:cNvPr id="13" name="Rectangle 12"/>
          <p:cNvSpPr/>
          <p:nvPr/>
        </p:nvSpPr>
        <p:spPr>
          <a:xfrm>
            <a:off x="457200" y="6355080"/>
            <a:ext cx="11247120" cy="274319"/>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48640" y="6361325"/>
            <a:ext cx="11064240" cy="276999"/>
          </a:xfrm>
          <a:prstGeom prst="rect">
            <a:avLst/>
          </a:prstGeom>
          <a:noFill/>
        </p:spPr>
        <p:txBody>
          <a:bodyPr wrap="square">
            <a:spAutoFit/>
          </a:bodyPr>
          <a:lstStyle/>
          <a:p>
            <a:pPr>
              <a:spcAft>
                <a:spcPts val="200"/>
              </a:spcAft>
            </a:pPr>
            <a:r>
              <a:rPr sz="1200">
                <a:solidFill>
                  <a:srgbClr val="333333"/>
                </a:solidFill>
                <a:latin typeface="Calibri"/>
              </a:rPr>
              <a:t>Dividing two distances of the same fish removes body size from the comparison — so a 3 cm tetra and a 3 m arapaima can be compared on the SAME functional space.</a:t>
            </a:r>
          </a:p>
        </p:txBody>
      </p:sp>
      <p:sp>
        <p:nvSpPr>
          <p:cNvPr id="15" name="TextBox 14"/>
          <p:cNvSpPr txBox="1"/>
          <p:nvPr/>
        </p:nvSpPr>
        <p:spPr>
          <a:xfrm>
            <a:off x="457200" y="6583680"/>
            <a:ext cx="11247120" cy="219456"/>
          </a:xfrm>
          <a:prstGeom prst="rect">
            <a:avLst/>
          </a:prstGeom>
          <a:noFill/>
        </p:spPr>
        <p:txBody>
          <a:bodyPr wrap="none">
            <a:spAutoFit/>
          </a:bodyPr>
          <a:lstStyle/>
          <a:p>
            <a:pPr algn="ctr"/>
            <a:r>
              <a:rPr sz="800">
                <a:solidFill>
                  <a:srgbClr val="333333"/>
                </a:solidFill>
                <a:latin typeface="Calibri"/>
              </a:rPr>
              <a:t>Trait-Based Ecology — Day 4 · Fish morphological traits (Brosse 2021 FishMorph) · Belém, Brazil</a:t>
            </a:r>
          </a:p>
        </p:txBody>
      </p:sp>
      <p:sp>
        <p:nvSpPr>
          <p:cNvPr id="16" name="TextBox 15"/>
          <p:cNvSpPr txBox="1"/>
          <p:nvPr/>
        </p:nvSpPr>
        <p:spPr>
          <a:xfrm>
            <a:off x="10515600" y="6419088"/>
            <a:ext cx="1645920" cy="182880"/>
          </a:xfrm>
          <a:prstGeom prst="rect">
            <a:avLst/>
          </a:prstGeom>
          <a:noFill/>
        </p:spPr>
        <p:txBody>
          <a:bodyPr wrap="none">
            <a:spAutoFit/>
          </a:bodyPr>
          <a:lstStyle/>
          <a:p>
            <a:pPr algn="r"/>
            <a:r>
              <a:rPr sz="800">
                <a:solidFill>
                  <a:srgbClr val="1A3D2B"/>
                </a:solidFill>
                <a:latin typeface="Calibri"/>
              </a:rPr>
              <a:t>Day 4 · Belém   ·   08 / 20</a:t>
            </a:r>
          </a:p>
        </p:txBody>
      </p:sp>
      <p:pic>
        <p:nvPicPr>
          <p:cNvPr id="10" name="Image 9">
            <a:extLst>
              <a:ext uri="{FF2B5EF4-FFF2-40B4-BE49-F238E27FC236}">
                <a16:creationId xmlns:a16="http://schemas.microsoft.com/office/drawing/2014/main" id="{B7AAEC93-EBE9-4E3F-5B93-5C79A7CC3A90}"/>
              </a:ext>
            </a:extLst>
          </p:cNvPr>
          <p:cNvPicPr>
            <a:picLocks noChangeAspect="1"/>
          </p:cNvPicPr>
          <p:nvPr/>
        </p:nvPicPr>
        <p:blipFill>
          <a:blip r:embed="rId3"/>
          <a:stretch>
            <a:fillRect/>
          </a:stretch>
        </p:blipFill>
        <p:spPr>
          <a:xfrm>
            <a:off x="678543" y="1149672"/>
            <a:ext cx="6056086" cy="4611048"/>
          </a:xfrm>
          <a:prstGeom prst="rect">
            <a:avLst/>
          </a:prstGeom>
        </p:spPr>
      </p:pic>
      <p:pic>
        <p:nvPicPr>
          <p:cNvPr id="17" name="Image 16">
            <a:extLst>
              <a:ext uri="{FF2B5EF4-FFF2-40B4-BE49-F238E27FC236}">
                <a16:creationId xmlns:a16="http://schemas.microsoft.com/office/drawing/2014/main" id="{BEDABCEB-43A1-D603-EC4C-C478CC051DB2}"/>
              </a:ext>
            </a:extLst>
          </p:cNvPr>
          <p:cNvPicPr>
            <a:picLocks noChangeAspect="1"/>
          </p:cNvPicPr>
          <p:nvPr/>
        </p:nvPicPr>
        <p:blipFill>
          <a:blip r:embed="rId4"/>
          <a:stretch>
            <a:fillRect/>
          </a:stretch>
        </p:blipFill>
        <p:spPr>
          <a:xfrm>
            <a:off x="6813731" y="1593955"/>
            <a:ext cx="5245727" cy="35038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15" name="Oval 14"/>
          <p:cNvSpPr/>
          <p:nvPr/>
        </p:nvSpPr>
        <p:spPr>
          <a:xfrm>
            <a:off x="-274320" y="5394960"/>
            <a:ext cx="2011680" cy="1645920"/>
          </a:xfrm>
          <a:prstGeom prst="ellipse">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Oval 13"/>
          <p:cNvSpPr/>
          <p:nvPr/>
        </p:nvSpPr>
        <p:spPr>
          <a:xfrm>
            <a:off x="10332720" y="-457200"/>
            <a:ext cx="2286000" cy="1828800"/>
          </a:xfrm>
          <a:prstGeom prst="ellipse">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a:xfrm>
            <a:off x="10698480" y="5212080"/>
            <a:ext cx="1463040" cy="1645920"/>
          </a:xfrm>
          <a:prstGeom prst="rect">
            <a:avLst/>
          </a:prstGeom>
          <a:solidFill>
            <a:srgbClr val="B8DD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a:xfrm>
            <a:off x="0" y="0"/>
            <a:ext cx="1463040" cy="1645920"/>
          </a:xfrm>
          <a:prstGeom prst="rect">
            <a:avLst/>
          </a:prstGeom>
          <a:solidFill>
            <a:srgbClr val="C8DD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Rectangle 1"/>
          <p:cNvSpPr/>
          <p:nvPr/>
        </p:nvSpPr>
        <p:spPr>
          <a:xfrm>
            <a:off x="0" y="0"/>
            <a:ext cx="12188952" cy="868680"/>
          </a:xfrm>
          <a:prstGeom prst="rect">
            <a:avLst/>
          </a:prstGeom>
          <a:solidFill>
            <a:srgbClr val="1A3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502920" y="164592"/>
            <a:ext cx="5947334" cy="523220"/>
          </a:xfrm>
          <a:prstGeom prst="rect">
            <a:avLst/>
          </a:prstGeom>
          <a:noFill/>
        </p:spPr>
        <p:txBody>
          <a:bodyPr wrap="none">
            <a:spAutoFit/>
          </a:bodyPr>
          <a:lstStyle/>
          <a:p>
            <a:pPr algn="l"/>
            <a:r>
              <a:rPr sz="2800" b="1" i="1">
                <a:solidFill>
                  <a:srgbClr val="FFFFFF"/>
                </a:solidFill>
                <a:latin typeface="Calibri"/>
              </a:rPr>
              <a:t>ImageJ workflow — from photo to CSV</a:t>
            </a:r>
          </a:p>
        </p:txBody>
      </p:sp>
      <p:sp>
        <p:nvSpPr>
          <p:cNvPr id="4" name="Rounded Rectangle 3"/>
          <p:cNvSpPr/>
          <p:nvPr/>
        </p:nvSpPr>
        <p:spPr>
          <a:xfrm>
            <a:off x="10332720" y="228600"/>
            <a:ext cx="1508760" cy="411480"/>
          </a:xfrm>
          <a:prstGeom prst="round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10332720" y="246888"/>
            <a:ext cx="1508760" cy="365760"/>
          </a:xfrm>
          <a:prstGeom prst="rect">
            <a:avLst/>
          </a:prstGeom>
          <a:noFill/>
        </p:spPr>
        <p:txBody>
          <a:bodyPr wrap="none">
            <a:spAutoFit/>
          </a:bodyPr>
          <a:lstStyle/>
          <a:p>
            <a:pPr algn="ctr"/>
            <a:r>
              <a:rPr sz="1100" b="1">
                <a:solidFill>
                  <a:srgbClr val="FFFFFF"/>
                </a:solidFill>
                <a:latin typeface="Calibri"/>
              </a:rPr>
              <a:t>PRACTICAL</a:t>
            </a:r>
          </a:p>
        </p:txBody>
      </p:sp>
      <p:pic>
        <p:nvPicPr>
          <p:cNvPr id="6" name="Picture 5" descr="24_imagej_workflow.png"/>
          <p:cNvPicPr>
            <a:picLocks noChangeAspect="1"/>
          </p:cNvPicPr>
          <p:nvPr/>
        </p:nvPicPr>
        <p:blipFill>
          <a:blip r:embed="rId3"/>
          <a:stretch>
            <a:fillRect/>
          </a:stretch>
        </p:blipFill>
        <p:spPr>
          <a:xfrm>
            <a:off x="548639" y="1132266"/>
            <a:ext cx="11011989" cy="3679068"/>
          </a:xfrm>
          <a:prstGeom prst="rect">
            <a:avLst/>
          </a:prstGeom>
        </p:spPr>
      </p:pic>
      <p:sp>
        <p:nvSpPr>
          <p:cNvPr id="7" name="Rectangle 6"/>
          <p:cNvSpPr/>
          <p:nvPr/>
        </p:nvSpPr>
        <p:spPr>
          <a:xfrm>
            <a:off x="457200" y="5074920"/>
            <a:ext cx="11247120" cy="365760"/>
          </a:xfrm>
          <a:prstGeom prst="rect">
            <a:avLst/>
          </a:prstGeom>
          <a:solidFill>
            <a:srgbClr val="E05A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548640" y="5111496"/>
            <a:ext cx="3333926" cy="369332"/>
          </a:xfrm>
          <a:prstGeom prst="rect">
            <a:avLst/>
          </a:prstGeom>
          <a:noFill/>
        </p:spPr>
        <p:txBody>
          <a:bodyPr wrap="none">
            <a:spAutoFit/>
          </a:bodyPr>
          <a:lstStyle/>
          <a:p>
            <a:r>
              <a:rPr>
                <a:solidFill>
                  <a:srgbClr val="FFFFFF"/>
                </a:solidFill>
                <a:latin typeface="Calibri"/>
              </a:rPr>
              <a:t>Critical points along the workflow</a:t>
            </a:r>
          </a:p>
        </p:txBody>
      </p:sp>
      <p:sp>
        <p:nvSpPr>
          <p:cNvPr id="9" name="Rectangle 8"/>
          <p:cNvSpPr/>
          <p:nvPr/>
        </p:nvSpPr>
        <p:spPr>
          <a:xfrm>
            <a:off x="457200" y="5440680"/>
            <a:ext cx="11247120" cy="1051560"/>
          </a:xfrm>
          <a:prstGeom prst="rect">
            <a:avLst/>
          </a:prstGeom>
          <a:solidFill>
            <a:srgbClr val="F8F9FA"/>
          </a:solidFill>
          <a:ln w="6350">
            <a:solidFill>
              <a:srgbClr val="D0D0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548640" y="5513831"/>
            <a:ext cx="11064240" cy="789960"/>
          </a:xfrm>
          <a:prstGeom prst="rect">
            <a:avLst/>
          </a:prstGeom>
          <a:noFill/>
        </p:spPr>
        <p:txBody>
          <a:bodyPr wrap="square">
            <a:spAutoFit/>
          </a:bodyPr>
          <a:lstStyle/>
          <a:p>
            <a:pPr>
              <a:spcAft>
                <a:spcPts val="200"/>
              </a:spcAft>
            </a:pPr>
            <a:r>
              <a:rPr sz="1400">
                <a:solidFill>
                  <a:srgbClr val="E05A1E"/>
                </a:solidFill>
                <a:latin typeface="Calibri"/>
              </a:rPr>
              <a:t>• Photographs MUST be lateral, fins extended, scale bar visible. </a:t>
            </a:r>
            <a:endParaRPr lang="fr-FR" sz="1400">
              <a:solidFill>
                <a:srgbClr val="E05A1E"/>
              </a:solidFill>
              <a:latin typeface="Calibri"/>
            </a:endParaRPr>
          </a:p>
          <a:p>
            <a:pPr>
              <a:spcAft>
                <a:spcPts val="200"/>
              </a:spcAft>
            </a:pPr>
            <a:r>
              <a:rPr sz="1400">
                <a:solidFill>
                  <a:srgbClr val="B23A48"/>
                </a:solidFill>
                <a:latin typeface="Calibri"/>
              </a:rPr>
              <a:t>• Landmarks MUST be placed in strict numerical order — if you skip one, redo all subsequent ones.</a:t>
            </a:r>
          </a:p>
          <a:p>
            <a:pPr>
              <a:spcAft>
                <a:spcPts val="200"/>
              </a:spcAft>
            </a:pPr>
            <a:r>
              <a:rPr sz="1400">
                <a:solidFill>
                  <a:srgbClr val="1A3D2B"/>
                </a:solidFill>
                <a:latin typeface="Calibri"/>
              </a:rPr>
              <a:t>• Quality control: re-measure 10% of specimens; ICC &gt; 0.90 expected.</a:t>
            </a:r>
          </a:p>
        </p:txBody>
      </p:sp>
      <p:sp>
        <p:nvSpPr>
          <p:cNvPr id="11" name="TextBox 10"/>
          <p:cNvSpPr txBox="1"/>
          <p:nvPr/>
        </p:nvSpPr>
        <p:spPr>
          <a:xfrm>
            <a:off x="457200" y="6565392"/>
            <a:ext cx="11247120" cy="274320"/>
          </a:xfrm>
          <a:prstGeom prst="rect">
            <a:avLst/>
          </a:prstGeom>
          <a:noFill/>
        </p:spPr>
        <p:txBody>
          <a:bodyPr wrap="none">
            <a:spAutoFit/>
          </a:bodyPr>
          <a:lstStyle/>
          <a:p>
            <a:pPr algn="ctr"/>
            <a:r>
              <a:rPr sz="800">
                <a:solidFill>
                  <a:srgbClr val="333333"/>
                </a:solidFill>
                <a:latin typeface="Calibri"/>
              </a:rPr>
              <a:t>Trait-Based Ecology — Day 4 · Fish morphological traits · Belém, Brazil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14</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4 — Fish Morphological Traits and Landmark Measurements</dc:title>
  <dc:subject>PptxGenJS Presentation</dc:subject>
  <dc:creator>PptxGenJS</dc:creator>
  <cp:revision>1</cp:revision>
  <dcterms:created xsi:type="dcterms:W3CDTF">2026-04-24T11:17:19Z</dcterms:created>
  <dcterms:modified xsi:type="dcterms:W3CDTF">2026-05-15T18:24:49Z</dcterms:modified>
</cp:coreProperties>
</file>